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3" r:id="rId4"/>
  </p:sldMasterIdLst>
  <p:notesMasterIdLst>
    <p:notesMasterId r:id="rId13"/>
  </p:notesMasterIdLst>
  <p:handoutMasterIdLst>
    <p:handoutMasterId r:id="rId14"/>
  </p:handoutMasterIdLst>
  <p:sldIdLst>
    <p:sldId id="517" r:id="rId5"/>
    <p:sldId id="549" r:id="rId6"/>
    <p:sldId id="540" r:id="rId7"/>
    <p:sldId id="601" r:id="rId8"/>
    <p:sldId id="603" r:id="rId9"/>
    <p:sldId id="602" r:id="rId10"/>
    <p:sldId id="604" r:id="rId11"/>
    <p:sldId id="600" r:id="rId12"/>
  </p:sldIdLst>
  <p:sldSz cx="9144000" cy="6858000" type="screen4x3"/>
  <p:notesSz cx="6875463" cy="93202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A7A7"/>
    <a:srgbClr val="C6E6A2"/>
    <a:srgbClr val="71DAFF"/>
    <a:srgbClr val="339933"/>
    <a:srgbClr val="A9A3FB"/>
    <a:srgbClr val="CC0498"/>
    <a:srgbClr val="5091CD"/>
    <a:srgbClr val="33CC33"/>
    <a:srgbClr val="00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646DF-11ED-4CAE-8AFF-52BEB49CEB1E}" v="50" dt="2021-01-04T14:00:18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1119" autoAdjust="0"/>
  </p:normalViewPr>
  <p:slideViewPr>
    <p:cSldViewPr>
      <p:cViewPr varScale="1">
        <p:scale>
          <a:sx n="72" d="100"/>
          <a:sy n="72" d="100"/>
        </p:scale>
        <p:origin x="1500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0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5"/>
    </p:cViewPr>
  </p:sorterViewPr>
  <p:notesViewPr>
    <p:cSldViewPr>
      <p:cViewPr varScale="1">
        <p:scale>
          <a:sx n="66" d="100"/>
          <a:sy n="66" d="100"/>
        </p:scale>
        <p:origin x="2850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3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B7602-CDA5-4D48-A843-AFD07DA18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5"/>
            <a:ext cx="2980117" cy="4680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6546A-CF1A-4BD8-9EF0-50DD7666D2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3743" y="5"/>
            <a:ext cx="2980117" cy="4680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B9DD9D-DD1E-4DC1-8950-7A08BB574C81}" type="datetimeFigureOut">
              <a:rPr lang="en-GB"/>
              <a:pPr>
                <a:defRPr/>
              </a:pPr>
              <a:t>16/08/2021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D671E-1FA8-4AA8-8DD0-762D249095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52193"/>
            <a:ext cx="2980117" cy="4680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7DA80-4281-40D1-AE84-EC1F453D10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3743" y="8852193"/>
            <a:ext cx="2980117" cy="46802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C3C11F7-817E-45BD-B223-D5E2773DBBC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3CCFB5-5AEA-4704-B647-08A5378432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0117" cy="4665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A7E2FF9-A6F7-4D06-8897-9134B41AFF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3743" y="2"/>
            <a:ext cx="2980117" cy="4665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D977F2B-CDE6-4A21-AA9C-B70FD52F71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700088"/>
            <a:ext cx="4656137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CD3AAEC-E778-452E-BB0A-50CEB251D6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227" y="4426843"/>
            <a:ext cx="5501013" cy="41943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2ADA77B-C857-4CEC-B6E2-7CAF4FC1B5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2192"/>
            <a:ext cx="2980117" cy="4665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2FAAAB5-3C0E-409C-A0A6-1E88375BF7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3743" y="8852192"/>
            <a:ext cx="2980117" cy="4665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9094B96-6C2B-4157-A9C6-EDF63E2948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94B96-6C2B-4157-A9C6-EDF63E29484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37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94B96-6C2B-4157-A9C6-EDF63E29484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98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94B96-6C2B-4157-A9C6-EDF63E29484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275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94B96-6C2B-4157-A9C6-EDF63E29484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997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94B96-6C2B-4157-A9C6-EDF63E29484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27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4368" y="5903187"/>
            <a:ext cx="1125145" cy="8052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1" y="1484785"/>
            <a:ext cx="7886700" cy="5112866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41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484784"/>
            <a:ext cx="7886700" cy="482394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78307"/>
            <a:ext cx="7903790" cy="4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1484784"/>
            <a:ext cx="7886700" cy="482394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81328"/>
            <a:ext cx="7886700" cy="4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2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484784"/>
            <a:ext cx="7886700" cy="48245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81328"/>
            <a:ext cx="788670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9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1" y="1484784"/>
            <a:ext cx="7886700" cy="48239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81328"/>
            <a:ext cx="788670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F444BF-9A9A-4E3E-BF64-1D099F0175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04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040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93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4368" y="5903187"/>
            <a:ext cx="1125145" cy="8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5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28800"/>
            <a:ext cx="7886700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17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1" r:id="rId2"/>
    <p:sldLayoutId id="2147484042" r:id="rId3"/>
    <p:sldLayoutId id="2147484043" r:id="rId4"/>
    <p:sldLayoutId id="2147484044" r:id="rId5"/>
    <p:sldLayoutId id="2147484034" r:id="rId6"/>
    <p:sldLayoutId id="2147484035" r:id="rId7"/>
    <p:sldLayoutId id="2147484040" r:id="rId8"/>
    <p:sldLayoutId id="2147484045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2856"/>
            <a:ext cx="6858000" cy="1008113"/>
          </a:xfrm>
        </p:spPr>
        <p:txBody>
          <a:bodyPr/>
          <a:lstStyle/>
          <a:p>
            <a:r>
              <a:rPr lang="en-GB" dirty="0" smtClean="0"/>
              <a:t>Rules of Thumb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788" y="3212976"/>
            <a:ext cx="6858000" cy="252028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Practical ways of supporting people with dementia at the end of life</a:t>
            </a:r>
          </a:p>
          <a:p>
            <a:endParaRPr lang="en-GB" sz="3200" dirty="0" smtClean="0"/>
          </a:p>
          <a:p>
            <a:r>
              <a:rPr lang="en-GB" sz="3200" dirty="0" smtClean="0"/>
              <a:t>With thanks to: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511179"/>
            <a:ext cx="2267909" cy="162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89" y="6100787"/>
            <a:ext cx="1677949" cy="399091"/>
          </a:xfrm>
          <a:prstGeom prst="rect">
            <a:avLst/>
          </a:prstGeom>
        </p:spPr>
      </p:pic>
      <p:pic>
        <p:nvPicPr>
          <p:cNvPr id="6" name="Picture 2" descr="Text&#10;&#10;Description automatically generated">
            <a:extLst>
              <a:ext uri="{FF2B5EF4-FFF2-40B4-BE49-F238E27FC236}">
                <a16:creationId xmlns:a16="http://schemas.microsoft.com/office/drawing/2014/main" id="{76C2D092-526D-4C2A-92B2-F86D15CD4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9" y="6030349"/>
            <a:ext cx="1562789" cy="5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 Ann's Hospice - 50 Year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 r="34609" b="11994"/>
          <a:stretch/>
        </p:blipFill>
        <p:spPr bwMode="auto">
          <a:xfrm>
            <a:off x="3735865" y="6017614"/>
            <a:ext cx="1441805" cy="5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881976"/>
            <a:ext cx="905831" cy="836712"/>
          </a:xfrm>
          <a:prstGeom prst="rect">
            <a:avLst/>
          </a:prstGeom>
        </p:spPr>
      </p:pic>
      <p:pic>
        <p:nvPicPr>
          <p:cNvPr id="12" name="Picture 11" descr="cid:image003.png@01D5DB53.C4F9A04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10" y="5912243"/>
            <a:ext cx="784101" cy="78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6336" y="6048530"/>
            <a:ext cx="1403648" cy="4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049" y="908720"/>
            <a:ext cx="2267909" cy="162167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00"/>
            <a:ext cx="7200799" cy="7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6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116632"/>
            <a:ext cx="5760640" cy="785495"/>
          </a:xfrm>
          <a:prstGeom prst="rect">
            <a:avLst/>
          </a:prstGeom>
        </p:spPr>
      </p:pic>
      <p:pic>
        <p:nvPicPr>
          <p:cNvPr id="5" name="image36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80" y="1052736"/>
            <a:ext cx="5760640" cy="50336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9832" y="902127"/>
            <a:ext cx="2736304" cy="792088"/>
          </a:xfrm>
          <a:prstGeom prst="ellipse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043336" y="0"/>
            <a:ext cx="2384648" cy="792088"/>
          </a:xfrm>
          <a:prstGeom prst="ellipse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6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Recognising when a person is dying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44" y="1484784"/>
            <a:ext cx="6408712" cy="43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Care at the end of life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6789" y="2492896"/>
            <a:ext cx="6624736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is routine care at the end of life?</a:t>
            </a:r>
          </a:p>
          <a:p>
            <a:pPr marL="0" indent="0">
              <a:buNone/>
            </a:pPr>
            <a:r>
              <a:rPr lang="en-GB" dirty="0" smtClean="0"/>
              <a:t>What is essential?</a:t>
            </a:r>
          </a:p>
          <a:p>
            <a:pPr marL="0" indent="0">
              <a:buNone/>
            </a:pPr>
            <a:r>
              <a:rPr lang="en-GB" dirty="0" smtClean="0"/>
              <a:t>What if it causes distress?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6" y="2024844"/>
            <a:ext cx="1080120" cy="936104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3" y="3356992"/>
            <a:ext cx="142494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5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Routine care at the end of life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Includes:</a:t>
            </a:r>
          </a:p>
          <a:p>
            <a:r>
              <a:rPr lang="en-GB" dirty="0" smtClean="0"/>
              <a:t>Oral care</a:t>
            </a:r>
          </a:p>
          <a:p>
            <a:r>
              <a:rPr lang="en-GB" dirty="0" smtClean="0"/>
              <a:t>Washing and bathing</a:t>
            </a:r>
          </a:p>
          <a:p>
            <a:r>
              <a:rPr lang="en-GB" dirty="0" smtClean="0"/>
              <a:t>Changing bed sheets</a:t>
            </a:r>
          </a:p>
          <a:p>
            <a:r>
              <a:rPr lang="en-GB" dirty="0" smtClean="0"/>
              <a:t>Turning to prevent pressure sores or skin irritation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should always involve kindness and maintaining dignity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1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Peter</a:t>
            </a:r>
            <a:endParaRPr lang="en-GB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1656185" cy="3312368"/>
          </a:xfrm>
          <a:prstGeom prst="rect">
            <a:avLst/>
          </a:prstGeom>
          <a:noFill/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31772" y="1556792"/>
            <a:ext cx="5599535" cy="43924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As things progress how can we adapt our care to make it just right for Peter? (Personalisation)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</a:rPr>
              <a:t>What are the priorities?</a:t>
            </a:r>
          </a:p>
          <a:p>
            <a:pPr marL="0" indent="0">
              <a:buNone/>
            </a:pPr>
            <a:r>
              <a:rPr lang="en-GB" dirty="0"/>
              <a:t>Our previous knowledge of him means we know he would like a priest to visit and that he will enjoy some choral music. </a:t>
            </a:r>
          </a:p>
          <a:p>
            <a:pPr marL="0" indent="0">
              <a:buNone/>
            </a:pPr>
            <a:r>
              <a:rPr lang="en-GB" dirty="0"/>
              <a:t>His family can visit as often as they wish and staff encourage them to share their memories. </a:t>
            </a:r>
          </a:p>
          <a:p>
            <a:pPr marL="0" indent="0">
              <a:buNone/>
            </a:pPr>
            <a:r>
              <a:rPr lang="en-GB" dirty="0"/>
              <a:t>The staff hate to turn Peter when he is </a:t>
            </a:r>
            <a:r>
              <a:rPr lang="en-GB" dirty="0" smtClean="0"/>
              <a:t>peaceful - </a:t>
            </a:r>
            <a:r>
              <a:rPr lang="en-GB" dirty="0"/>
              <a:t>What are the </a:t>
            </a:r>
            <a:r>
              <a:rPr lang="en-GB" dirty="0" smtClean="0"/>
              <a:t>risks, </a:t>
            </a:r>
            <a:r>
              <a:rPr lang="en-GB" dirty="0"/>
              <a:t>benefits and burdens?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</a:rPr>
              <a:t>Who can help?</a:t>
            </a:r>
          </a:p>
        </p:txBody>
      </p:sp>
    </p:spTree>
    <p:extLst>
      <p:ext uri="{BB962C8B-B14F-4D97-AF65-F5344CB8AC3E}">
        <p14:creationId xmlns:p14="http://schemas.microsoft.com/office/powerpoint/2010/main" val="36044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6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116632"/>
            <a:ext cx="5760640" cy="785495"/>
          </a:xfrm>
          <a:prstGeom prst="rect">
            <a:avLst/>
          </a:prstGeom>
        </p:spPr>
      </p:pic>
      <p:pic>
        <p:nvPicPr>
          <p:cNvPr id="5" name="image36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80" y="1052736"/>
            <a:ext cx="5760640" cy="50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879E498716439E78EA2856DA0FAA" ma:contentTypeVersion="8" ma:contentTypeDescription="Create a new document." ma:contentTypeScope="" ma:versionID="d57838a629ff42d5848d73efe60e02bd">
  <xsd:schema xmlns:xsd="http://www.w3.org/2001/XMLSchema" xmlns:xs="http://www.w3.org/2001/XMLSchema" xmlns:p="http://schemas.microsoft.com/office/2006/metadata/properties" xmlns:ns3="04020879-9015-42e3-9939-209a2d19eea9" xmlns:ns4="85b763f9-0645-4f92-8147-4803da1e732a" targetNamespace="http://schemas.microsoft.com/office/2006/metadata/properties" ma:root="true" ma:fieldsID="746d48fa879b965411ef014ab7344cbb" ns3:_="" ns4:_="">
    <xsd:import namespace="04020879-9015-42e3-9939-209a2d19eea9"/>
    <xsd:import namespace="85b763f9-0645-4f92-8147-4803da1e73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20879-9015-42e3-9939-209a2d19ee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763f9-0645-4f92-8147-4803da1e73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25FE27-7198-446D-A64D-26E7EDACF08C}">
  <ds:schemaRefs>
    <ds:schemaRef ds:uri="04020879-9015-42e3-9939-209a2d19eea9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85b763f9-0645-4f92-8147-4803da1e732a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6637E42-E63F-4D4D-BE7C-EE4BB36AF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020879-9015-42e3-9939-209a2d19eea9"/>
    <ds:schemaRef ds:uri="85b763f9-0645-4f92-8147-4803da1e73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11D681-C4CA-4682-BC9E-15072D9310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181</Words>
  <Application>Microsoft Office PowerPoint</Application>
  <PresentationFormat>On-screen Show (4:3)</PresentationFormat>
  <Paragraphs>29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Rules of Thumb</vt:lpstr>
      <vt:lpstr>PowerPoint Presentation</vt:lpstr>
      <vt:lpstr>PowerPoint Presentation</vt:lpstr>
      <vt:lpstr>Recognising when a person is dying</vt:lpstr>
      <vt:lpstr>Care at the end of life</vt:lpstr>
      <vt:lpstr>Routine care at the end of life</vt:lpstr>
      <vt:lpstr>Peter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Jane Ashworth</dc:creator>
  <cp:lastModifiedBy>Lynne Partington</cp:lastModifiedBy>
  <cp:revision>270</cp:revision>
  <cp:lastPrinted>2021-06-28T21:00:33Z</cp:lastPrinted>
  <dcterms:created xsi:type="dcterms:W3CDTF">2020-11-10T11:16:10Z</dcterms:created>
  <dcterms:modified xsi:type="dcterms:W3CDTF">2021-08-16T03:38:47Z</dcterms:modified>
</cp:coreProperties>
</file>