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1" y="3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359B7-817C-4BD3-9961-3513FC981091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219D5-0F88-4A4A-AC3F-C9D47F7C4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80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http://www.homesweethomecareinc.com/caregiver-helpers/red-plates-for-dementia/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094B96-6C2B-4157-A9C6-EDF63E29484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28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61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0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46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2492" y="5903187"/>
            <a:ext cx="1500193" cy="80521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1" y="1484785"/>
            <a:ext cx="10515600" cy="51128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21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8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64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2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9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49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6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19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EC30E-D312-4729-969B-6C0C5142B63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0D92-B868-414D-BC92-90D951C95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7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Red plates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08" y="1455448"/>
            <a:ext cx="3889785" cy="44975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469" y="1458900"/>
            <a:ext cx="3898946" cy="449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Red plates</vt:lpstr>
    </vt:vector>
  </TitlesOfParts>
  <Company>The End of Life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plates</dc:title>
  <dc:creator>Lynne Partington</dc:creator>
  <cp:lastModifiedBy>Lynne Partington</cp:lastModifiedBy>
  <cp:revision>1</cp:revision>
  <dcterms:created xsi:type="dcterms:W3CDTF">2021-08-15T01:04:00Z</dcterms:created>
  <dcterms:modified xsi:type="dcterms:W3CDTF">2021-08-15T01:04:20Z</dcterms:modified>
</cp:coreProperties>
</file>