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B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47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9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21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767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26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6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56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7862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5378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07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5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0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8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87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23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9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55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B5D7791-5F2D-4050-B890-54BFB76B3FB8}" type="datetimeFigureOut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20/11/2019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B6179D-8213-4277-ABCC-C6005323969E}" type="slidenum">
              <a:rPr lang="en-GB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GB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6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67543" y="1844824"/>
            <a:ext cx="8175327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ctr"/>
            <a:r>
              <a:rPr lang="en-GB" sz="3200" b="1" dirty="0" smtClean="0">
                <a:solidFill>
                  <a:srgbClr val="00B050"/>
                </a:solidFill>
                <a:latin typeface="Garamond" pitchFamily="18" charset="0"/>
              </a:rPr>
              <a:t>This Is To Certify</a:t>
            </a:r>
            <a:r>
              <a:rPr lang="en-GB" sz="1700" dirty="0">
                <a:solidFill>
                  <a:srgbClr val="774022"/>
                </a:solidFill>
                <a:latin typeface="Garamond" pitchFamily="18" charset="0"/>
              </a:rPr>
              <a:t/>
            </a:r>
            <a:br>
              <a:rPr lang="en-GB" sz="1700" dirty="0">
                <a:solidFill>
                  <a:srgbClr val="774022"/>
                </a:solidFill>
                <a:latin typeface="Garamond" pitchFamily="18" charset="0"/>
              </a:rPr>
            </a:br>
            <a:r>
              <a:rPr lang="en-GB" sz="3600" dirty="0" smtClean="0">
                <a:solidFill>
                  <a:srgbClr val="FF0000"/>
                </a:solidFill>
                <a:latin typeface="Garamond" pitchFamily="18" charset="0"/>
              </a:rPr>
              <a:t>INSERT NAME OF CARE HOME HERE</a:t>
            </a:r>
            <a:endParaRPr lang="en-GB" sz="3600" dirty="0" smtClean="0">
              <a:solidFill>
                <a:srgbClr val="FF0000"/>
              </a:solidFill>
              <a:latin typeface="Garamond" pitchFamily="18" charset="0"/>
            </a:endParaRPr>
          </a:p>
          <a:p>
            <a:pPr algn="ctr"/>
            <a:endParaRPr lang="en-GB" sz="900" b="1" dirty="0">
              <a:solidFill>
                <a:srgbClr val="774022"/>
              </a:solidFill>
              <a:latin typeface="Garamond" pitchFamily="18" charset="0"/>
            </a:endParaRPr>
          </a:p>
          <a:p>
            <a:pPr algn="ctr"/>
            <a:endParaRPr lang="en-GB" sz="900" b="1" dirty="0" smtClean="0">
              <a:solidFill>
                <a:srgbClr val="774022"/>
              </a:solidFill>
              <a:latin typeface="Garamond" pitchFamily="18" charset="0"/>
            </a:endParaRPr>
          </a:p>
          <a:p>
            <a:pPr algn="ctr"/>
            <a:r>
              <a:rPr lang="en-GB" dirty="0" smtClean="0">
                <a:solidFill>
                  <a:srgbClr val="0070C0"/>
                </a:solidFill>
                <a:latin typeface="Garamond" pitchFamily="18" charset="0"/>
              </a:rPr>
              <a:t>Has </a:t>
            </a:r>
            <a:r>
              <a:rPr lang="en-GB" dirty="0" smtClean="0">
                <a:solidFill>
                  <a:srgbClr val="0070C0"/>
                </a:solidFill>
                <a:latin typeface="Garamond" pitchFamily="18" charset="0"/>
              </a:rPr>
              <a:t>received the full Six Steps to Success End of Life </a:t>
            </a:r>
            <a:r>
              <a:rPr lang="en-GB" dirty="0">
                <a:solidFill>
                  <a:srgbClr val="0070C0"/>
                </a:solidFill>
                <a:latin typeface="Garamond" pitchFamily="18" charset="0"/>
              </a:rPr>
              <a:t>C</a:t>
            </a:r>
            <a:r>
              <a:rPr lang="en-GB" dirty="0" smtClean="0">
                <a:solidFill>
                  <a:srgbClr val="0070C0"/>
                </a:solidFill>
                <a:latin typeface="Garamond" pitchFamily="18" charset="0"/>
              </a:rPr>
              <a:t>are Programme delivered by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  <a:latin typeface="Garamond" pitchFamily="18" charset="0"/>
              </a:rPr>
              <a:t>INSERT PROVIDER </a:t>
            </a:r>
            <a:r>
              <a:rPr lang="en-GB" dirty="0" smtClean="0">
                <a:solidFill>
                  <a:srgbClr val="FF0000"/>
                </a:solidFill>
                <a:latin typeface="Garamond" pitchFamily="18" charset="0"/>
              </a:rPr>
              <a:t>ORGANISATION</a:t>
            </a:r>
          </a:p>
          <a:p>
            <a:pPr algn="ctr"/>
            <a:endParaRPr lang="en-GB" sz="40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r>
              <a:rPr lang="en-GB" sz="2000" dirty="0" smtClean="0">
                <a:solidFill>
                  <a:srgbClr val="00B050"/>
                </a:solidFill>
                <a:latin typeface="Garamond" pitchFamily="18" charset="0"/>
              </a:rPr>
              <a:t>All staff at </a:t>
            </a:r>
            <a:r>
              <a:rPr lang="en-GB" sz="2000" dirty="0" smtClean="0">
                <a:solidFill>
                  <a:srgbClr val="FF0000"/>
                </a:solidFill>
                <a:latin typeface="Garamond" pitchFamily="18" charset="0"/>
              </a:rPr>
              <a:t>CARE HOME NAME </a:t>
            </a:r>
            <a:r>
              <a:rPr lang="en-GB" sz="2000" dirty="0" smtClean="0">
                <a:solidFill>
                  <a:srgbClr val="00B050"/>
                </a:solidFill>
                <a:latin typeface="Garamond" pitchFamily="18" charset="0"/>
              </a:rPr>
              <a:t>are committed to sustaining the Six Steps Programme and will provide on-going evidence of this in </a:t>
            </a:r>
            <a:r>
              <a:rPr lang="en-GB" sz="2000" dirty="0" smtClean="0">
                <a:solidFill>
                  <a:srgbClr val="00B050"/>
                </a:solidFill>
                <a:latin typeface="Garamond" pitchFamily="18" charset="0"/>
              </a:rPr>
              <a:t>their portfolio</a:t>
            </a:r>
            <a:endParaRPr lang="en-GB" sz="2000" dirty="0" smtClean="0">
              <a:solidFill>
                <a:srgbClr val="00B050"/>
              </a:solidFill>
              <a:latin typeface="Garamond" pitchFamily="18" charset="0"/>
            </a:endParaRPr>
          </a:p>
          <a:p>
            <a:pPr algn="r"/>
            <a:endParaRPr lang="en-GB" sz="2000" dirty="0" smtClean="0">
              <a:solidFill>
                <a:srgbClr val="0070C0"/>
              </a:solidFill>
              <a:latin typeface="Garamond" pitchFamily="18" charset="0"/>
            </a:endParaRPr>
          </a:p>
          <a:p>
            <a:pPr algn="r"/>
            <a:r>
              <a:rPr lang="en-GB" sz="2000" dirty="0">
                <a:solidFill>
                  <a:srgbClr val="0070C0"/>
                </a:solidFill>
                <a:latin typeface="Garamond" pitchFamily="18" charset="0"/>
              </a:rPr>
              <a:t>Signed </a:t>
            </a:r>
            <a:r>
              <a:rPr lang="en-GB" sz="2000" dirty="0" smtClean="0">
                <a:solidFill>
                  <a:srgbClr val="0070C0"/>
                </a:solidFill>
                <a:latin typeface="Garamond" pitchFamily="18" charset="0"/>
              </a:rPr>
              <a:t>______________ Manager   </a:t>
            </a:r>
            <a:endParaRPr lang="en-GB" sz="2000" dirty="0" smtClean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0152" y="692696"/>
            <a:ext cx="2592288" cy="284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Insert </a:t>
            </a:r>
            <a:r>
              <a:rPr lang="en-GB" sz="1200" dirty="0" smtClean="0"/>
              <a:t>provider organisations logo </a:t>
            </a:r>
            <a:r>
              <a:rPr lang="en-GB" sz="1200" dirty="0"/>
              <a:t>here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2016224" cy="9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41960" y="5805264"/>
            <a:ext cx="8306504" cy="936103"/>
          </a:xfrm>
        </p:spPr>
        <p:txBody>
          <a:bodyPr>
            <a:normAutofit/>
          </a:bodyPr>
          <a:lstStyle/>
          <a:p>
            <a:r>
              <a:rPr lang="en-GB" sz="1800" b="0" dirty="0" smtClean="0">
                <a:solidFill>
                  <a:srgbClr val="00B05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Signed__________________    Designation______________</a:t>
            </a:r>
            <a:r>
              <a:rPr lang="es-ES" sz="1800" b="0" dirty="0" smtClean="0">
                <a:solidFill>
                  <a:srgbClr val="00B05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___</a:t>
            </a:r>
            <a:r>
              <a:rPr lang="en-GB" sz="1800" b="0" dirty="0" smtClean="0">
                <a:solidFill>
                  <a:srgbClr val="00B05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   Date</a:t>
            </a:r>
            <a:r>
              <a:rPr lang="en-GB" sz="1800" b="0" dirty="0" smtClean="0">
                <a:solidFill>
                  <a:srgbClr val="00B050"/>
                </a:solidFill>
                <a:effectLst/>
                <a:latin typeface="Garamond" panose="02020404030301010803" pitchFamily="18" charset="0"/>
                <a:cs typeface="Andalus" pitchFamily="18" charset="-78"/>
              </a:rPr>
              <a:t>____________</a:t>
            </a:r>
            <a:r>
              <a:rPr lang="en-GB" sz="1200" b="0" dirty="0" smtClean="0">
                <a:effectLst/>
              </a:rPr>
              <a:t>						 </a:t>
            </a:r>
            <a:br>
              <a:rPr lang="en-GB" sz="1200" b="0" dirty="0" smtClean="0">
                <a:effectLst/>
              </a:rPr>
            </a:br>
            <a:endParaRPr lang="en-GB" sz="1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448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58</TotalTime>
  <Words>16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Andalus</vt:lpstr>
      <vt:lpstr>Arial</vt:lpstr>
      <vt:lpstr>Garamond</vt:lpstr>
      <vt:lpstr>Organic</vt:lpstr>
      <vt:lpstr>Signed__________________    Designation_________________   Date____________        </vt:lpstr>
    </vt:vector>
  </TitlesOfParts>
  <Company>NHS Wirral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Ogden</dc:creator>
  <cp:lastModifiedBy>Lynne Partington</cp:lastModifiedBy>
  <cp:revision>16</cp:revision>
  <cp:lastPrinted>2012-04-18T13:47:20Z</cp:lastPrinted>
  <dcterms:created xsi:type="dcterms:W3CDTF">2012-04-18T11:54:57Z</dcterms:created>
  <dcterms:modified xsi:type="dcterms:W3CDTF">2019-11-20T12:49:59Z</dcterms:modified>
</cp:coreProperties>
</file>