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6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7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96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3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83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573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3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579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529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134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51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9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5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9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3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7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57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2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1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14401" y="1628800"/>
            <a:ext cx="7870550" cy="3828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itchFamily="18" charset="0"/>
              </a:rPr>
              <a:t>CERTIFICATE OF </a:t>
            </a:r>
            <a:r>
              <a:rPr lang="en-GB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itchFamily="18" charset="0"/>
              </a:rPr>
              <a:t>ACHIEVEMENT</a:t>
            </a:r>
            <a:r>
              <a:rPr lang="en-GB" sz="3600" b="1" dirty="0">
                <a:solidFill>
                  <a:srgbClr val="774022"/>
                </a:solidFill>
                <a:latin typeface="Garamond" pitchFamily="18" charset="0"/>
              </a:rPr>
              <a:t/>
            </a:r>
            <a:br>
              <a:rPr lang="en-GB" sz="3600" b="1" dirty="0">
                <a:solidFill>
                  <a:srgbClr val="774022"/>
                </a:solidFill>
                <a:latin typeface="Garamond" pitchFamily="18" charset="0"/>
              </a:rPr>
            </a:br>
            <a:r>
              <a:rPr lang="en-GB" sz="2400" dirty="0">
                <a:solidFill>
                  <a:srgbClr val="774022"/>
                </a:solidFill>
                <a:latin typeface="Garamond" pitchFamily="18" charset="0"/>
              </a:rPr>
              <a:t/>
            </a:r>
            <a:br>
              <a:rPr lang="en-GB" sz="2400" dirty="0">
                <a:solidFill>
                  <a:srgbClr val="774022"/>
                </a:solidFill>
                <a:latin typeface="Garamond" pitchFamily="18" charset="0"/>
              </a:rPr>
            </a:br>
            <a:r>
              <a:rPr lang="en-GB" sz="1900" dirty="0">
                <a:solidFill>
                  <a:srgbClr val="0070C0"/>
                </a:solidFill>
                <a:latin typeface="Garamond" pitchFamily="18" charset="0"/>
              </a:rPr>
              <a:t>This Certificate has been awarded to:</a:t>
            </a:r>
            <a:r>
              <a:rPr lang="en-GB" sz="1700" dirty="0">
                <a:solidFill>
                  <a:srgbClr val="774022"/>
                </a:solidFill>
                <a:latin typeface="Garamond" pitchFamily="18" charset="0"/>
              </a:rPr>
              <a:t/>
            </a:r>
            <a:br>
              <a:rPr lang="en-GB" sz="1700" dirty="0">
                <a:solidFill>
                  <a:srgbClr val="774022"/>
                </a:solidFill>
                <a:latin typeface="Garamond" pitchFamily="18" charset="0"/>
              </a:rPr>
            </a:br>
            <a:r>
              <a:rPr lang="en-GB" sz="3600" dirty="0" smtClean="0">
                <a:solidFill>
                  <a:srgbClr val="FF0000"/>
                </a:solidFill>
                <a:latin typeface="Garamond" pitchFamily="18" charset="0"/>
              </a:rPr>
              <a:t>INSERT CHAMPIONS NAME HERE</a:t>
            </a:r>
            <a:r>
              <a:rPr lang="en-GB" sz="900" b="1" dirty="0">
                <a:solidFill>
                  <a:srgbClr val="774022"/>
                </a:solidFill>
                <a:latin typeface="Garamond" pitchFamily="18" charset="0"/>
              </a:rPr>
              <a:t/>
            </a:r>
            <a:br>
              <a:rPr lang="en-GB" sz="900" b="1" dirty="0">
                <a:solidFill>
                  <a:srgbClr val="774022"/>
                </a:solidFill>
                <a:latin typeface="Garamond" pitchFamily="18" charset="0"/>
              </a:rPr>
            </a:br>
            <a:endParaRPr lang="en-GB" sz="900" b="1" dirty="0" smtClean="0">
              <a:solidFill>
                <a:srgbClr val="774022"/>
              </a:solidFill>
              <a:latin typeface="Garamond" pitchFamily="18" charset="0"/>
            </a:endParaRPr>
          </a:p>
          <a:p>
            <a:pPr algn="ctr"/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itchFamily="18" charset="0"/>
              </a:rPr>
              <a:t>For 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itchFamily="18" charset="0"/>
              </a:rPr>
              <a:t>completion of the</a:t>
            </a:r>
          </a:p>
          <a:p>
            <a:pPr algn="ctr"/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itchFamily="18" charset="0"/>
              </a:rPr>
              <a:t>Six Steps to Success End of Life Care  </a:t>
            </a:r>
          </a:p>
          <a:p>
            <a:pPr algn="ctr"/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itchFamily="18" charset="0"/>
              </a:rPr>
              <a:t>Programme for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itchFamily="18" charset="0"/>
              </a:rPr>
              <a:t>Care Homes</a:t>
            </a:r>
          </a:p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  <a:latin typeface="Garamond" pitchFamily="18" charset="0"/>
            </a:endParaRPr>
          </a:p>
          <a:p>
            <a:pPr algn="ctr"/>
            <a:r>
              <a:rPr lang="en-GB" sz="4800" dirty="0" smtClean="0">
                <a:solidFill>
                  <a:srgbClr val="0070C0"/>
                </a:solidFill>
                <a:latin typeface="Garamond" pitchFamily="18" charset="0"/>
              </a:rPr>
              <a:t>End </a:t>
            </a:r>
            <a:r>
              <a:rPr lang="en-GB" sz="4800" dirty="0">
                <a:solidFill>
                  <a:srgbClr val="0070C0"/>
                </a:solidFill>
                <a:latin typeface="Garamond" pitchFamily="18" charset="0"/>
              </a:rPr>
              <a:t>of Life </a:t>
            </a:r>
            <a:r>
              <a:rPr lang="en-GB" sz="4800" dirty="0" smtClean="0">
                <a:solidFill>
                  <a:srgbClr val="0070C0"/>
                </a:solidFill>
                <a:latin typeface="Garamond" pitchFamily="18" charset="0"/>
              </a:rPr>
              <a:t>Care Champion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1960" y="5805264"/>
            <a:ext cx="8306504" cy="936103"/>
          </a:xfrm>
        </p:spPr>
        <p:txBody>
          <a:bodyPr>
            <a:normAutofit/>
          </a:bodyPr>
          <a:lstStyle/>
          <a:p>
            <a:r>
              <a:rPr lang="en-GB" sz="1800" b="0" dirty="0" smtClean="0">
                <a:solidFill>
                  <a:srgbClr val="0070C0"/>
                </a:solidFill>
                <a:effectLst/>
                <a:latin typeface="Garamond" panose="02020404030301010803" pitchFamily="18" charset="0"/>
                <a:cs typeface="Andalus" pitchFamily="18" charset="-78"/>
              </a:rPr>
              <a:t>Signed__________________    Designation______________</a:t>
            </a:r>
            <a:r>
              <a:rPr lang="es-ES" sz="1800" b="0" dirty="0" smtClean="0">
                <a:solidFill>
                  <a:srgbClr val="0070C0"/>
                </a:solidFill>
                <a:effectLst/>
                <a:latin typeface="Garamond" panose="02020404030301010803" pitchFamily="18" charset="0"/>
                <a:cs typeface="Andalus" pitchFamily="18" charset="-78"/>
              </a:rPr>
              <a:t>___</a:t>
            </a:r>
            <a:r>
              <a:rPr lang="en-GB" sz="1800" b="0" dirty="0" smtClean="0">
                <a:solidFill>
                  <a:srgbClr val="0070C0"/>
                </a:solidFill>
                <a:effectLst/>
                <a:latin typeface="Garamond" panose="02020404030301010803" pitchFamily="18" charset="0"/>
                <a:cs typeface="Andalus" pitchFamily="18" charset="-78"/>
              </a:rPr>
              <a:t>   Date</a:t>
            </a:r>
            <a:r>
              <a:rPr lang="en-GB" sz="1800" b="0" dirty="0" smtClean="0">
                <a:solidFill>
                  <a:srgbClr val="0070C0"/>
                </a:solidFill>
                <a:effectLst/>
                <a:latin typeface="Garamond" panose="02020404030301010803" pitchFamily="18" charset="0"/>
                <a:cs typeface="Andalus" pitchFamily="18" charset="-78"/>
              </a:rPr>
              <a:t>____________</a:t>
            </a:r>
            <a:r>
              <a:rPr lang="en-GB" sz="1200" b="0" dirty="0" smtClean="0">
                <a:effectLst/>
              </a:rPr>
              <a:t>						 </a:t>
            </a:r>
            <a:br>
              <a:rPr lang="en-GB" sz="1200" b="0" dirty="0" smtClean="0">
                <a:effectLst/>
              </a:rPr>
            </a:br>
            <a:endParaRPr lang="en-GB" sz="1200" b="0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 flipH="1">
            <a:off x="5994566" y="692696"/>
            <a:ext cx="252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Insert </a:t>
            </a:r>
            <a:r>
              <a:rPr lang="en-GB" sz="1200" dirty="0" smtClean="0"/>
              <a:t>provider organisations logo </a:t>
            </a:r>
            <a:r>
              <a:rPr lang="en-GB" sz="1200" dirty="0"/>
              <a:t>here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1" y="582497"/>
            <a:ext cx="1944216" cy="8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484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56</TotalTime>
  <Words>15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Andalus</vt:lpstr>
      <vt:lpstr>Arial</vt:lpstr>
      <vt:lpstr>Garamond</vt:lpstr>
      <vt:lpstr>Organic</vt:lpstr>
      <vt:lpstr>Signed__________________    Designation_________________   Date____________        </vt:lpstr>
    </vt:vector>
  </TitlesOfParts>
  <Company>NHS Wirral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Ogden</dc:creator>
  <cp:lastModifiedBy>Lynne Partington</cp:lastModifiedBy>
  <cp:revision>16</cp:revision>
  <cp:lastPrinted>2012-04-18T13:47:20Z</cp:lastPrinted>
  <dcterms:created xsi:type="dcterms:W3CDTF">2012-04-18T11:54:57Z</dcterms:created>
  <dcterms:modified xsi:type="dcterms:W3CDTF">2019-11-20T12:51:06Z</dcterms:modified>
</cp:coreProperties>
</file>