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2" r:id="rId2"/>
    <p:sldId id="313" r:id="rId3"/>
    <p:sldId id="314" r:id="rId4"/>
    <p:sldId id="315" r:id="rId5"/>
    <p:sldId id="317" r:id="rId6"/>
    <p:sldId id="318" r:id="rId7"/>
    <p:sldId id="320" r:id="rId8"/>
    <p:sldId id="321" r:id="rId9"/>
    <p:sldId id="322" r:id="rId10"/>
    <p:sldId id="327" r:id="rId11"/>
    <p:sldId id="323" r:id="rId12"/>
    <p:sldId id="325" r:id="rId13"/>
    <p:sldId id="328" r:id="rId14"/>
    <p:sldId id="303" r:id="rId15"/>
    <p:sldId id="305" r:id="rId16"/>
    <p:sldId id="324" r:id="rId17"/>
    <p:sldId id="306" r:id="rId18"/>
    <p:sldId id="316" r:id="rId1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29" autoAdjust="0"/>
  </p:normalViewPr>
  <p:slideViewPr>
    <p:cSldViewPr>
      <p:cViewPr varScale="1">
        <p:scale>
          <a:sx n="72" d="100"/>
          <a:sy n="72" d="100"/>
        </p:scale>
        <p:origin x="1518"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32" y="-90"/>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C2FFE-0EBB-4EFF-8C35-2000C23C033E}" type="doc">
      <dgm:prSet loTypeId="urn:microsoft.com/office/officeart/2005/8/layout/radial1" loCatId="cycle" qsTypeId="urn:microsoft.com/office/officeart/2005/8/quickstyle/simple5" qsCatId="simple" csTypeId="urn:microsoft.com/office/officeart/2005/8/colors/colorful1#1" csCatId="colorful" phldr="1"/>
      <dgm:spPr/>
      <dgm:t>
        <a:bodyPr/>
        <a:lstStyle/>
        <a:p>
          <a:endParaRPr lang="en-GB"/>
        </a:p>
      </dgm:t>
    </dgm:pt>
    <dgm:pt modelId="{B9E48BDE-C597-4B36-9D8A-B1D040188620}">
      <dgm:prSet phldrT="[Text]" custT="1"/>
      <dgm:spPr/>
      <dgm:t>
        <a:bodyPr/>
        <a:lstStyle/>
        <a:p>
          <a:r>
            <a:rPr lang="en-GB" sz="1800" b="1" dirty="0" smtClean="0">
              <a:latin typeface="Arial Narrow" pitchFamily="34" charset="0"/>
            </a:rPr>
            <a:t>End of Life Care</a:t>
          </a:r>
          <a:endParaRPr lang="en-GB" sz="1800" b="1" dirty="0">
            <a:latin typeface="Arial Narrow" pitchFamily="34" charset="0"/>
          </a:endParaRPr>
        </a:p>
      </dgm:t>
    </dgm:pt>
    <dgm:pt modelId="{C0DF2B92-38F5-4C7A-AA24-329CC3C55E09}" type="parTrans" cxnId="{30AA35C6-B8D9-4086-8A49-3489C862A6B1}">
      <dgm:prSet/>
      <dgm:spPr/>
      <dgm:t>
        <a:bodyPr/>
        <a:lstStyle/>
        <a:p>
          <a:endParaRPr lang="en-GB"/>
        </a:p>
      </dgm:t>
    </dgm:pt>
    <dgm:pt modelId="{12B2B07C-24C4-4F7F-A7A3-AC6189E0178A}" type="sibTrans" cxnId="{30AA35C6-B8D9-4086-8A49-3489C862A6B1}">
      <dgm:prSet/>
      <dgm:spPr/>
      <dgm:t>
        <a:bodyPr/>
        <a:lstStyle/>
        <a:p>
          <a:endParaRPr lang="en-GB"/>
        </a:p>
      </dgm:t>
    </dgm:pt>
    <dgm:pt modelId="{51594EE1-2862-4059-BFDC-DE1652538255}">
      <dgm:prSet phldrT="[Text]" custT="1"/>
      <dgm:spPr/>
      <dgm:t>
        <a:bodyPr/>
        <a:lstStyle/>
        <a:p>
          <a:r>
            <a:rPr lang="en-GB" sz="1800" b="1" dirty="0" smtClean="0">
              <a:latin typeface="Arial Narrow" pitchFamily="34" charset="0"/>
            </a:rPr>
            <a:t>Communication Skills</a:t>
          </a:r>
          <a:endParaRPr lang="en-GB" sz="1800" b="1" dirty="0">
            <a:latin typeface="Arial Narrow" pitchFamily="34" charset="0"/>
          </a:endParaRPr>
        </a:p>
      </dgm:t>
    </dgm:pt>
    <dgm:pt modelId="{3CDDE5E3-F288-4F36-AD66-B52097254F94}" type="parTrans" cxnId="{955A0819-5DE8-499C-B526-0E6F7880EE22}">
      <dgm:prSet/>
      <dgm:spPr/>
      <dgm:t>
        <a:bodyPr/>
        <a:lstStyle/>
        <a:p>
          <a:endParaRPr lang="en-GB"/>
        </a:p>
      </dgm:t>
    </dgm:pt>
    <dgm:pt modelId="{0746B30B-F253-4D9A-817E-AE00C7147B46}" type="sibTrans" cxnId="{955A0819-5DE8-499C-B526-0E6F7880EE22}">
      <dgm:prSet/>
      <dgm:spPr/>
      <dgm:t>
        <a:bodyPr/>
        <a:lstStyle/>
        <a:p>
          <a:endParaRPr lang="en-GB"/>
        </a:p>
      </dgm:t>
    </dgm:pt>
    <dgm:pt modelId="{2812BFBF-B032-4C3B-AFC4-517A58706716}">
      <dgm:prSet phldrT="[Text]" custT="1"/>
      <dgm:spPr/>
      <dgm:t>
        <a:bodyPr/>
        <a:lstStyle/>
        <a:p>
          <a:r>
            <a:rPr lang="en-GB" sz="1800" b="1" dirty="0" smtClean="0">
              <a:latin typeface="Arial Narrow" pitchFamily="34" charset="0"/>
            </a:rPr>
            <a:t>Care Planning &amp; Assessment</a:t>
          </a:r>
          <a:endParaRPr lang="en-GB" sz="1800" b="1" dirty="0">
            <a:latin typeface="Arial Narrow" pitchFamily="34" charset="0"/>
          </a:endParaRPr>
        </a:p>
      </dgm:t>
    </dgm:pt>
    <dgm:pt modelId="{4877258A-ED9F-4592-9056-FA6697A99D09}" type="parTrans" cxnId="{494CA92C-3C18-4CF9-81A0-646FD8452373}">
      <dgm:prSet/>
      <dgm:spPr/>
      <dgm:t>
        <a:bodyPr/>
        <a:lstStyle/>
        <a:p>
          <a:endParaRPr lang="en-GB"/>
        </a:p>
      </dgm:t>
    </dgm:pt>
    <dgm:pt modelId="{5C6C7A34-7B8A-4A4D-9B18-B3B3BA3A3E3E}" type="sibTrans" cxnId="{494CA92C-3C18-4CF9-81A0-646FD8452373}">
      <dgm:prSet/>
      <dgm:spPr/>
      <dgm:t>
        <a:bodyPr/>
        <a:lstStyle/>
        <a:p>
          <a:endParaRPr lang="en-GB"/>
        </a:p>
      </dgm:t>
    </dgm:pt>
    <dgm:pt modelId="{66F91CD6-A84F-44B6-B43C-A60D70337473}">
      <dgm:prSet phldrT="[Text]" custT="1"/>
      <dgm:spPr/>
      <dgm:t>
        <a:bodyPr/>
        <a:lstStyle/>
        <a:p>
          <a:r>
            <a:rPr lang="en-GB" sz="1800" b="1" dirty="0" smtClean="0">
              <a:latin typeface="Arial Narrow" pitchFamily="34" charset="0"/>
            </a:rPr>
            <a:t>Mental Capacity Act</a:t>
          </a:r>
          <a:endParaRPr lang="en-GB" sz="1800" b="1" dirty="0">
            <a:latin typeface="Arial Narrow" pitchFamily="34" charset="0"/>
          </a:endParaRPr>
        </a:p>
      </dgm:t>
    </dgm:pt>
    <dgm:pt modelId="{9D299144-260C-4BD2-A5A8-B68F9BD7B377}" type="parTrans" cxnId="{1A4C4B55-E538-4636-840F-AF6958216001}">
      <dgm:prSet/>
      <dgm:spPr/>
      <dgm:t>
        <a:bodyPr/>
        <a:lstStyle/>
        <a:p>
          <a:endParaRPr lang="en-GB"/>
        </a:p>
      </dgm:t>
    </dgm:pt>
    <dgm:pt modelId="{4BFEED82-70D8-4056-A4B3-646952DC8EE2}" type="sibTrans" cxnId="{1A4C4B55-E538-4636-840F-AF6958216001}">
      <dgm:prSet/>
      <dgm:spPr/>
      <dgm:t>
        <a:bodyPr/>
        <a:lstStyle/>
        <a:p>
          <a:endParaRPr lang="en-GB"/>
        </a:p>
      </dgm:t>
    </dgm:pt>
    <dgm:pt modelId="{A7F0BC63-25E4-421E-BD21-3F9A06154532}">
      <dgm:prSet phldrT="[Text]" custT="1"/>
      <dgm:spPr/>
      <dgm:t>
        <a:bodyPr/>
        <a:lstStyle/>
        <a:p>
          <a:r>
            <a:rPr lang="en-GB" sz="1800" b="1" dirty="0" smtClean="0">
              <a:latin typeface="Arial Narrow" pitchFamily="34" charset="0"/>
            </a:rPr>
            <a:t>Dignity</a:t>
          </a:r>
          <a:endParaRPr lang="en-GB" sz="1800" b="1" dirty="0">
            <a:latin typeface="Arial Narrow" pitchFamily="34" charset="0"/>
          </a:endParaRPr>
        </a:p>
      </dgm:t>
    </dgm:pt>
    <dgm:pt modelId="{9D8AE93D-5CE4-4E0E-8406-C365F882EA85}" type="parTrans" cxnId="{F6BF0613-9342-4D15-9096-FA10D5CCEEF9}">
      <dgm:prSet/>
      <dgm:spPr/>
      <dgm:t>
        <a:bodyPr/>
        <a:lstStyle/>
        <a:p>
          <a:endParaRPr lang="en-GB"/>
        </a:p>
      </dgm:t>
    </dgm:pt>
    <dgm:pt modelId="{942D0A19-597F-4AF8-BFB1-A8A9E2EA1532}" type="sibTrans" cxnId="{F6BF0613-9342-4D15-9096-FA10D5CCEEF9}">
      <dgm:prSet/>
      <dgm:spPr/>
      <dgm:t>
        <a:bodyPr/>
        <a:lstStyle/>
        <a:p>
          <a:endParaRPr lang="en-GB"/>
        </a:p>
      </dgm:t>
    </dgm:pt>
    <dgm:pt modelId="{6AEEF752-94A7-4305-9530-FCA8D0412C23}">
      <dgm:prSet custT="1"/>
      <dgm:spPr/>
      <dgm:t>
        <a:bodyPr/>
        <a:lstStyle/>
        <a:p>
          <a:r>
            <a:rPr lang="en-GB" sz="1800" b="1" dirty="0" smtClean="0">
              <a:latin typeface="Arial Narrow" pitchFamily="34" charset="0"/>
            </a:rPr>
            <a:t>Symptom Awareness</a:t>
          </a:r>
          <a:endParaRPr lang="en-GB" sz="1800" b="1" dirty="0">
            <a:latin typeface="Arial Narrow" pitchFamily="34" charset="0"/>
          </a:endParaRPr>
        </a:p>
      </dgm:t>
    </dgm:pt>
    <dgm:pt modelId="{461A644C-E53B-49F2-9866-BD1DAA1BECA5}" type="parTrans" cxnId="{5D14A008-15CF-492F-8A0E-C46D1EFE7A3D}">
      <dgm:prSet/>
      <dgm:spPr/>
      <dgm:t>
        <a:bodyPr/>
        <a:lstStyle/>
        <a:p>
          <a:endParaRPr lang="en-GB"/>
        </a:p>
      </dgm:t>
    </dgm:pt>
    <dgm:pt modelId="{2ED4F998-BF83-4FD8-9316-EFC62AE4812D}" type="sibTrans" cxnId="{5D14A008-15CF-492F-8A0E-C46D1EFE7A3D}">
      <dgm:prSet/>
      <dgm:spPr/>
      <dgm:t>
        <a:bodyPr/>
        <a:lstStyle/>
        <a:p>
          <a:endParaRPr lang="en-GB"/>
        </a:p>
      </dgm:t>
    </dgm:pt>
    <dgm:pt modelId="{09A602AF-AAD5-4D4A-B689-D6C9EA33D11A}">
      <dgm:prSet custT="1"/>
      <dgm:spPr/>
      <dgm:t>
        <a:bodyPr/>
        <a:lstStyle/>
        <a:p>
          <a:r>
            <a:rPr lang="en-GB" sz="1800" b="1" dirty="0" smtClean="0">
              <a:latin typeface="Arial Narrow" pitchFamily="34" charset="0"/>
            </a:rPr>
            <a:t>Equality &amp; Diversity</a:t>
          </a:r>
          <a:endParaRPr lang="en-GB" sz="1800" b="1" dirty="0">
            <a:latin typeface="Arial Narrow" pitchFamily="34" charset="0"/>
          </a:endParaRPr>
        </a:p>
      </dgm:t>
    </dgm:pt>
    <dgm:pt modelId="{B35B3B4D-19A2-4D76-B314-D401BEB4D1DF}" type="parTrans" cxnId="{2C102CC1-8B8A-471C-BA55-C7308247FE4F}">
      <dgm:prSet/>
      <dgm:spPr/>
      <dgm:t>
        <a:bodyPr/>
        <a:lstStyle/>
        <a:p>
          <a:endParaRPr lang="en-GB"/>
        </a:p>
      </dgm:t>
    </dgm:pt>
    <dgm:pt modelId="{B3D8FF51-005B-42E6-8A29-4BFA40CBA0E7}" type="sibTrans" cxnId="{2C102CC1-8B8A-471C-BA55-C7308247FE4F}">
      <dgm:prSet/>
      <dgm:spPr/>
      <dgm:t>
        <a:bodyPr/>
        <a:lstStyle/>
        <a:p>
          <a:endParaRPr lang="en-GB"/>
        </a:p>
      </dgm:t>
    </dgm:pt>
    <dgm:pt modelId="{25CB0E57-DFCF-4324-B75A-6C2098D0A194}">
      <dgm:prSet custT="1"/>
      <dgm:spPr/>
      <dgm:t>
        <a:bodyPr/>
        <a:lstStyle/>
        <a:p>
          <a:r>
            <a:rPr lang="en-GB" sz="1800" b="1" dirty="0" smtClean="0">
              <a:latin typeface="Arial Narrow" pitchFamily="34" charset="0"/>
            </a:rPr>
            <a:t>End of Life Care Plan </a:t>
          </a:r>
          <a:endParaRPr lang="en-GB" sz="1800" b="1" dirty="0">
            <a:latin typeface="Arial Narrow" pitchFamily="34" charset="0"/>
          </a:endParaRPr>
        </a:p>
      </dgm:t>
    </dgm:pt>
    <dgm:pt modelId="{E6981827-4376-41E7-9842-C08BDD6EF617}" type="parTrans" cxnId="{B486C0E9-66CC-4958-8685-53E22CB280B8}">
      <dgm:prSet/>
      <dgm:spPr/>
      <dgm:t>
        <a:bodyPr/>
        <a:lstStyle/>
        <a:p>
          <a:endParaRPr lang="en-GB"/>
        </a:p>
      </dgm:t>
    </dgm:pt>
    <dgm:pt modelId="{E0AA3751-A409-4DF3-B85E-67B8A295AB12}" type="sibTrans" cxnId="{B486C0E9-66CC-4958-8685-53E22CB280B8}">
      <dgm:prSet/>
      <dgm:spPr/>
      <dgm:t>
        <a:bodyPr/>
        <a:lstStyle/>
        <a:p>
          <a:endParaRPr lang="en-GB"/>
        </a:p>
      </dgm:t>
    </dgm:pt>
    <dgm:pt modelId="{FE993244-CDAE-4FD5-BAF8-5CAF9CF4BA0D}">
      <dgm:prSet custT="1"/>
      <dgm:spPr/>
      <dgm:t>
        <a:bodyPr/>
        <a:lstStyle/>
        <a:p>
          <a:r>
            <a:rPr lang="en-GB" sz="1800" b="1" dirty="0" smtClean="0">
              <a:latin typeface="Arial Narrow" pitchFamily="34" charset="0"/>
            </a:rPr>
            <a:t>Condition Awareness</a:t>
          </a:r>
          <a:endParaRPr lang="en-GB" sz="1800" b="1" dirty="0">
            <a:latin typeface="Arial Narrow" pitchFamily="34" charset="0"/>
          </a:endParaRPr>
        </a:p>
      </dgm:t>
    </dgm:pt>
    <dgm:pt modelId="{BB7B0F3A-0A71-4256-8EFA-4118CAEE0403}" type="parTrans" cxnId="{4493E9D3-DA8D-41EF-A844-83F4210DE56D}">
      <dgm:prSet/>
      <dgm:spPr/>
      <dgm:t>
        <a:bodyPr/>
        <a:lstStyle/>
        <a:p>
          <a:endParaRPr lang="en-GB"/>
        </a:p>
      </dgm:t>
    </dgm:pt>
    <dgm:pt modelId="{462A6706-80CA-4D1B-AB16-B68AB954F899}" type="sibTrans" cxnId="{4493E9D3-DA8D-41EF-A844-83F4210DE56D}">
      <dgm:prSet/>
      <dgm:spPr/>
      <dgm:t>
        <a:bodyPr/>
        <a:lstStyle/>
        <a:p>
          <a:endParaRPr lang="en-GB"/>
        </a:p>
      </dgm:t>
    </dgm:pt>
    <dgm:pt modelId="{17305844-8ACB-4DE1-BC08-A830AC557ADA}">
      <dgm:prSet custT="1"/>
      <dgm:spPr/>
      <dgm:t>
        <a:bodyPr/>
        <a:lstStyle/>
        <a:p>
          <a:r>
            <a:rPr lang="en-GB" sz="1800" b="1" dirty="0" smtClean="0">
              <a:latin typeface="Arial Narrow" pitchFamily="34" charset="0"/>
            </a:rPr>
            <a:t>Syringe Driver Awareness</a:t>
          </a:r>
          <a:endParaRPr lang="en-GB" sz="1800" b="1" dirty="0">
            <a:latin typeface="Arial Narrow" pitchFamily="34" charset="0"/>
          </a:endParaRPr>
        </a:p>
      </dgm:t>
    </dgm:pt>
    <dgm:pt modelId="{DCEDA07C-1A87-4845-8CF1-5F43140D4AFE}" type="parTrans" cxnId="{898EC6F7-842F-40FA-9F5F-6506D4F74997}">
      <dgm:prSet/>
      <dgm:spPr/>
      <dgm:t>
        <a:bodyPr/>
        <a:lstStyle/>
        <a:p>
          <a:endParaRPr lang="en-GB"/>
        </a:p>
      </dgm:t>
    </dgm:pt>
    <dgm:pt modelId="{0FBE239B-3668-46CB-A273-4EFB4263EC7D}" type="sibTrans" cxnId="{898EC6F7-842F-40FA-9F5F-6506D4F74997}">
      <dgm:prSet/>
      <dgm:spPr/>
      <dgm:t>
        <a:bodyPr/>
        <a:lstStyle/>
        <a:p>
          <a:endParaRPr lang="en-GB"/>
        </a:p>
      </dgm:t>
    </dgm:pt>
    <dgm:pt modelId="{50F69228-12CA-47A2-AE12-DE76A7851D86}">
      <dgm:prSet custT="1"/>
      <dgm:spPr/>
      <dgm:t>
        <a:bodyPr/>
        <a:lstStyle/>
        <a:p>
          <a:r>
            <a:rPr lang="en-GB" sz="1800" b="1" dirty="0" smtClean="0">
              <a:latin typeface="Arial Narrow" pitchFamily="34" charset="0"/>
            </a:rPr>
            <a:t>Record keeping</a:t>
          </a:r>
          <a:endParaRPr lang="en-GB" sz="1800" b="1" dirty="0">
            <a:latin typeface="Arial Narrow" pitchFamily="34" charset="0"/>
          </a:endParaRPr>
        </a:p>
      </dgm:t>
    </dgm:pt>
    <dgm:pt modelId="{2F6AF21E-3205-44E8-98EC-2A1D7F4BAAF9}" type="parTrans" cxnId="{0F2495DF-7E56-4536-BA9C-A91A85ED76A1}">
      <dgm:prSet/>
      <dgm:spPr/>
      <dgm:t>
        <a:bodyPr/>
        <a:lstStyle/>
        <a:p>
          <a:endParaRPr lang="en-GB"/>
        </a:p>
      </dgm:t>
    </dgm:pt>
    <dgm:pt modelId="{E3A75FD8-0647-4A0F-A464-9BBD0D1CF1DB}" type="sibTrans" cxnId="{0F2495DF-7E56-4536-BA9C-A91A85ED76A1}">
      <dgm:prSet/>
      <dgm:spPr/>
      <dgm:t>
        <a:bodyPr/>
        <a:lstStyle/>
        <a:p>
          <a:endParaRPr lang="en-GB"/>
        </a:p>
      </dgm:t>
    </dgm:pt>
    <dgm:pt modelId="{38B23435-AA69-4F70-B4E3-194F2715FF56}">
      <dgm:prSet custT="1"/>
      <dgm:spPr/>
      <dgm:t>
        <a:bodyPr/>
        <a:lstStyle/>
        <a:p>
          <a:r>
            <a:rPr lang="en-GB" sz="1800" b="1" dirty="0" smtClean="0">
              <a:latin typeface="Arial Narrow" pitchFamily="34" charset="0"/>
            </a:rPr>
            <a:t>Advance Care Planning</a:t>
          </a:r>
          <a:endParaRPr lang="en-GB" sz="1800" b="1" dirty="0">
            <a:latin typeface="Arial Narrow" pitchFamily="34" charset="0"/>
          </a:endParaRPr>
        </a:p>
      </dgm:t>
    </dgm:pt>
    <dgm:pt modelId="{A77A7CDD-6163-4E5A-B4A8-BF63CF651AE5}" type="parTrans" cxnId="{F91738EF-2B56-4790-A08C-F24356C0DF7B}">
      <dgm:prSet/>
      <dgm:spPr/>
      <dgm:t>
        <a:bodyPr/>
        <a:lstStyle/>
        <a:p>
          <a:endParaRPr lang="en-GB"/>
        </a:p>
      </dgm:t>
    </dgm:pt>
    <dgm:pt modelId="{733A4B09-12DD-4639-93D0-D2BD19CAE86D}" type="sibTrans" cxnId="{F91738EF-2B56-4790-A08C-F24356C0DF7B}">
      <dgm:prSet/>
      <dgm:spPr/>
      <dgm:t>
        <a:bodyPr/>
        <a:lstStyle/>
        <a:p>
          <a:endParaRPr lang="en-GB"/>
        </a:p>
      </dgm:t>
    </dgm:pt>
    <dgm:pt modelId="{F87F0D46-E059-4B0D-B1AD-39FFFA481642}" type="pres">
      <dgm:prSet presAssocID="{4B7C2FFE-0EBB-4EFF-8C35-2000C23C033E}" presName="cycle" presStyleCnt="0">
        <dgm:presLayoutVars>
          <dgm:chMax val="1"/>
          <dgm:dir/>
          <dgm:animLvl val="ctr"/>
          <dgm:resizeHandles val="exact"/>
        </dgm:presLayoutVars>
      </dgm:prSet>
      <dgm:spPr/>
      <dgm:t>
        <a:bodyPr/>
        <a:lstStyle/>
        <a:p>
          <a:endParaRPr lang="en-GB"/>
        </a:p>
      </dgm:t>
    </dgm:pt>
    <dgm:pt modelId="{7E6E5C89-96FB-4205-8CB0-C5A75E33F88D}" type="pres">
      <dgm:prSet presAssocID="{B9E48BDE-C597-4B36-9D8A-B1D040188620}" presName="centerShape" presStyleLbl="node0" presStyleIdx="0" presStyleCnt="1" custScaleX="192829"/>
      <dgm:spPr/>
      <dgm:t>
        <a:bodyPr/>
        <a:lstStyle/>
        <a:p>
          <a:endParaRPr lang="en-GB"/>
        </a:p>
      </dgm:t>
    </dgm:pt>
    <dgm:pt modelId="{864D5C10-F1D3-4E17-AA51-4DFD28E1BE48}" type="pres">
      <dgm:prSet presAssocID="{3CDDE5E3-F288-4F36-AD66-B52097254F94}" presName="Name9" presStyleLbl="parChTrans1D2" presStyleIdx="0" presStyleCnt="11"/>
      <dgm:spPr/>
      <dgm:t>
        <a:bodyPr/>
        <a:lstStyle/>
        <a:p>
          <a:endParaRPr lang="en-GB"/>
        </a:p>
      </dgm:t>
    </dgm:pt>
    <dgm:pt modelId="{8955FB37-BE5D-4F97-A91E-A843DA174456}" type="pres">
      <dgm:prSet presAssocID="{3CDDE5E3-F288-4F36-AD66-B52097254F94}" presName="connTx" presStyleLbl="parChTrans1D2" presStyleIdx="0" presStyleCnt="11"/>
      <dgm:spPr/>
      <dgm:t>
        <a:bodyPr/>
        <a:lstStyle/>
        <a:p>
          <a:endParaRPr lang="en-GB"/>
        </a:p>
      </dgm:t>
    </dgm:pt>
    <dgm:pt modelId="{DE40B1E5-BC5F-44F9-8D4B-43B6B44C03E3}" type="pres">
      <dgm:prSet presAssocID="{51594EE1-2862-4059-BFDC-DE1652538255}" presName="node" presStyleLbl="node1" presStyleIdx="0" presStyleCnt="11" custScaleX="239476" custScaleY="116650" custRadScaleRad="135398" custRadScaleInc="309817">
        <dgm:presLayoutVars>
          <dgm:bulletEnabled val="1"/>
        </dgm:presLayoutVars>
      </dgm:prSet>
      <dgm:spPr/>
      <dgm:t>
        <a:bodyPr/>
        <a:lstStyle/>
        <a:p>
          <a:endParaRPr lang="en-GB"/>
        </a:p>
      </dgm:t>
    </dgm:pt>
    <dgm:pt modelId="{2C9A4ABD-9598-4EC7-9F93-AEE91AD10181}" type="pres">
      <dgm:prSet presAssocID="{461A644C-E53B-49F2-9866-BD1DAA1BECA5}" presName="Name9" presStyleLbl="parChTrans1D2" presStyleIdx="1" presStyleCnt="11"/>
      <dgm:spPr/>
      <dgm:t>
        <a:bodyPr/>
        <a:lstStyle/>
        <a:p>
          <a:endParaRPr lang="en-GB"/>
        </a:p>
      </dgm:t>
    </dgm:pt>
    <dgm:pt modelId="{BFF2A7B0-368F-4A28-A353-CBEA36E7F13E}" type="pres">
      <dgm:prSet presAssocID="{461A644C-E53B-49F2-9866-BD1DAA1BECA5}" presName="connTx" presStyleLbl="parChTrans1D2" presStyleIdx="1" presStyleCnt="11"/>
      <dgm:spPr/>
      <dgm:t>
        <a:bodyPr/>
        <a:lstStyle/>
        <a:p>
          <a:endParaRPr lang="en-GB"/>
        </a:p>
      </dgm:t>
    </dgm:pt>
    <dgm:pt modelId="{C56102D5-8876-49DC-9D49-B1DA20BB1B71}" type="pres">
      <dgm:prSet presAssocID="{6AEEF752-94A7-4305-9530-FCA8D0412C23}" presName="node" presStyleLbl="node1" presStyleIdx="1" presStyleCnt="11" custScaleX="170517" custRadScaleRad="95269" custRadScaleInc="-164664">
        <dgm:presLayoutVars>
          <dgm:bulletEnabled val="1"/>
        </dgm:presLayoutVars>
      </dgm:prSet>
      <dgm:spPr/>
      <dgm:t>
        <a:bodyPr/>
        <a:lstStyle/>
        <a:p>
          <a:endParaRPr lang="en-GB"/>
        </a:p>
      </dgm:t>
    </dgm:pt>
    <dgm:pt modelId="{1D772E60-BE9B-429A-917A-B8AEA227D560}" type="pres">
      <dgm:prSet presAssocID="{DCEDA07C-1A87-4845-8CF1-5F43140D4AFE}" presName="Name9" presStyleLbl="parChTrans1D2" presStyleIdx="2" presStyleCnt="11"/>
      <dgm:spPr/>
      <dgm:t>
        <a:bodyPr/>
        <a:lstStyle/>
        <a:p>
          <a:endParaRPr lang="en-GB"/>
        </a:p>
      </dgm:t>
    </dgm:pt>
    <dgm:pt modelId="{D3A963E6-F9B1-43CB-AE31-CD4FC32608F1}" type="pres">
      <dgm:prSet presAssocID="{DCEDA07C-1A87-4845-8CF1-5F43140D4AFE}" presName="connTx" presStyleLbl="parChTrans1D2" presStyleIdx="2" presStyleCnt="11"/>
      <dgm:spPr/>
      <dgm:t>
        <a:bodyPr/>
        <a:lstStyle/>
        <a:p>
          <a:endParaRPr lang="en-GB"/>
        </a:p>
      </dgm:t>
    </dgm:pt>
    <dgm:pt modelId="{19F90B26-8F2D-4940-BAE3-769679411F65}" type="pres">
      <dgm:prSet presAssocID="{17305844-8ACB-4DE1-BC08-A830AC557ADA}" presName="node" presStyleLbl="node1" presStyleIdx="2" presStyleCnt="11" custScaleX="190784" custRadScaleRad="126861" custRadScaleInc="58366">
        <dgm:presLayoutVars>
          <dgm:bulletEnabled val="1"/>
        </dgm:presLayoutVars>
      </dgm:prSet>
      <dgm:spPr/>
      <dgm:t>
        <a:bodyPr/>
        <a:lstStyle/>
        <a:p>
          <a:endParaRPr lang="en-GB"/>
        </a:p>
      </dgm:t>
    </dgm:pt>
    <dgm:pt modelId="{82AF2C54-93B7-48C3-90E9-814DF421D67B}" type="pres">
      <dgm:prSet presAssocID="{B35B3B4D-19A2-4D76-B314-D401BEB4D1DF}" presName="Name9" presStyleLbl="parChTrans1D2" presStyleIdx="3" presStyleCnt="11"/>
      <dgm:spPr/>
      <dgm:t>
        <a:bodyPr/>
        <a:lstStyle/>
        <a:p>
          <a:endParaRPr lang="en-GB"/>
        </a:p>
      </dgm:t>
    </dgm:pt>
    <dgm:pt modelId="{7067F751-14EA-4319-A9FC-E50E984599C3}" type="pres">
      <dgm:prSet presAssocID="{B35B3B4D-19A2-4D76-B314-D401BEB4D1DF}" presName="connTx" presStyleLbl="parChTrans1D2" presStyleIdx="3" presStyleCnt="11"/>
      <dgm:spPr/>
      <dgm:t>
        <a:bodyPr/>
        <a:lstStyle/>
        <a:p>
          <a:endParaRPr lang="en-GB"/>
        </a:p>
      </dgm:t>
    </dgm:pt>
    <dgm:pt modelId="{0F4B4857-1E66-4D36-8809-53AD0761CB35}" type="pres">
      <dgm:prSet presAssocID="{09A602AF-AAD5-4D4A-B689-D6C9EA33D11A}" presName="node" presStyleLbl="node1" presStyleIdx="3" presStyleCnt="11" custScaleX="172355" custRadScaleRad="155480" custRadScaleInc="-7381">
        <dgm:presLayoutVars>
          <dgm:bulletEnabled val="1"/>
        </dgm:presLayoutVars>
      </dgm:prSet>
      <dgm:spPr/>
      <dgm:t>
        <a:bodyPr/>
        <a:lstStyle/>
        <a:p>
          <a:endParaRPr lang="en-GB"/>
        </a:p>
      </dgm:t>
    </dgm:pt>
    <dgm:pt modelId="{8727D427-FD49-4672-9FDA-E0A12116EC9D}" type="pres">
      <dgm:prSet presAssocID="{4877258A-ED9F-4592-9056-FA6697A99D09}" presName="Name9" presStyleLbl="parChTrans1D2" presStyleIdx="4" presStyleCnt="11"/>
      <dgm:spPr/>
      <dgm:t>
        <a:bodyPr/>
        <a:lstStyle/>
        <a:p>
          <a:endParaRPr lang="en-GB"/>
        </a:p>
      </dgm:t>
    </dgm:pt>
    <dgm:pt modelId="{C928C03F-7B57-4398-9E0A-B895B33D2693}" type="pres">
      <dgm:prSet presAssocID="{4877258A-ED9F-4592-9056-FA6697A99D09}" presName="connTx" presStyleLbl="parChTrans1D2" presStyleIdx="4" presStyleCnt="11"/>
      <dgm:spPr/>
      <dgm:t>
        <a:bodyPr/>
        <a:lstStyle/>
        <a:p>
          <a:endParaRPr lang="en-GB"/>
        </a:p>
      </dgm:t>
    </dgm:pt>
    <dgm:pt modelId="{18B4B28F-DB2A-474C-A622-118262F45EA3}" type="pres">
      <dgm:prSet presAssocID="{2812BFBF-B032-4C3B-AFC4-517A58706716}" presName="node" presStyleLbl="node1" presStyleIdx="4" presStyleCnt="11" custScaleX="197501" custScaleY="116649" custRadScaleRad="113592" custRadScaleInc="-51531">
        <dgm:presLayoutVars>
          <dgm:bulletEnabled val="1"/>
        </dgm:presLayoutVars>
      </dgm:prSet>
      <dgm:spPr/>
      <dgm:t>
        <a:bodyPr/>
        <a:lstStyle/>
        <a:p>
          <a:endParaRPr lang="en-GB"/>
        </a:p>
      </dgm:t>
    </dgm:pt>
    <dgm:pt modelId="{623EB44D-BB75-4035-A730-AC7EAC8220AF}" type="pres">
      <dgm:prSet presAssocID="{BB7B0F3A-0A71-4256-8EFA-4118CAEE0403}" presName="Name9" presStyleLbl="parChTrans1D2" presStyleIdx="5" presStyleCnt="11"/>
      <dgm:spPr/>
      <dgm:t>
        <a:bodyPr/>
        <a:lstStyle/>
        <a:p>
          <a:endParaRPr lang="en-GB"/>
        </a:p>
      </dgm:t>
    </dgm:pt>
    <dgm:pt modelId="{EDEF27A5-74DC-473D-954C-54C3409B75C3}" type="pres">
      <dgm:prSet presAssocID="{BB7B0F3A-0A71-4256-8EFA-4118CAEE0403}" presName="connTx" presStyleLbl="parChTrans1D2" presStyleIdx="5" presStyleCnt="11"/>
      <dgm:spPr/>
      <dgm:t>
        <a:bodyPr/>
        <a:lstStyle/>
        <a:p>
          <a:endParaRPr lang="en-GB"/>
        </a:p>
      </dgm:t>
    </dgm:pt>
    <dgm:pt modelId="{F2A6C643-26E4-411D-AFB2-F3F30408C4A9}" type="pres">
      <dgm:prSet presAssocID="{FE993244-CDAE-4FD5-BAF8-5CAF9CF4BA0D}" presName="node" presStyleLbl="node1" presStyleIdx="5" presStyleCnt="11" custScaleX="209978" custScaleY="100515" custRadScaleRad="98260" custRadScaleInc="34951">
        <dgm:presLayoutVars>
          <dgm:bulletEnabled val="1"/>
        </dgm:presLayoutVars>
      </dgm:prSet>
      <dgm:spPr/>
      <dgm:t>
        <a:bodyPr/>
        <a:lstStyle/>
        <a:p>
          <a:endParaRPr lang="en-GB"/>
        </a:p>
      </dgm:t>
    </dgm:pt>
    <dgm:pt modelId="{DFD63A52-B08F-4C95-99E1-529BF01244BE}" type="pres">
      <dgm:prSet presAssocID="{A77A7CDD-6163-4E5A-B4A8-BF63CF651AE5}" presName="Name9" presStyleLbl="parChTrans1D2" presStyleIdx="6" presStyleCnt="11"/>
      <dgm:spPr/>
      <dgm:t>
        <a:bodyPr/>
        <a:lstStyle/>
        <a:p>
          <a:endParaRPr lang="en-GB"/>
        </a:p>
      </dgm:t>
    </dgm:pt>
    <dgm:pt modelId="{6EA26297-1EB9-4F73-991D-B071F931DC39}" type="pres">
      <dgm:prSet presAssocID="{A77A7CDD-6163-4E5A-B4A8-BF63CF651AE5}" presName="connTx" presStyleLbl="parChTrans1D2" presStyleIdx="6" presStyleCnt="11"/>
      <dgm:spPr/>
      <dgm:t>
        <a:bodyPr/>
        <a:lstStyle/>
        <a:p>
          <a:endParaRPr lang="en-GB"/>
        </a:p>
      </dgm:t>
    </dgm:pt>
    <dgm:pt modelId="{1755C9E4-E0E3-4D59-9E71-55562CE606B1}" type="pres">
      <dgm:prSet presAssocID="{38B23435-AA69-4F70-B4E3-194F2715FF56}" presName="node" presStyleLbl="node1" presStyleIdx="6" presStyleCnt="11" custScaleX="212679" custScaleY="95307" custRadScaleRad="125554" custRadScaleInc="150286">
        <dgm:presLayoutVars>
          <dgm:bulletEnabled val="1"/>
        </dgm:presLayoutVars>
      </dgm:prSet>
      <dgm:spPr/>
      <dgm:t>
        <a:bodyPr/>
        <a:lstStyle/>
        <a:p>
          <a:endParaRPr lang="en-GB"/>
        </a:p>
      </dgm:t>
    </dgm:pt>
    <dgm:pt modelId="{7993BE37-B2B2-461C-8483-CB18911B8351}" type="pres">
      <dgm:prSet presAssocID="{9D299144-260C-4BD2-A5A8-B68F9BD7B377}" presName="Name9" presStyleLbl="parChTrans1D2" presStyleIdx="7" presStyleCnt="11"/>
      <dgm:spPr/>
      <dgm:t>
        <a:bodyPr/>
        <a:lstStyle/>
        <a:p>
          <a:endParaRPr lang="en-GB"/>
        </a:p>
      </dgm:t>
    </dgm:pt>
    <dgm:pt modelId="{6E679DD1-884E-48D8-B1ED-AB20EA551DB5}" type="pres">
      <dgm:prSet presAssocID="{9D299144-260C-4BD2-A5A8-B68F9BD7B377}" presName="connTx" presStyleLbl="parChTrans1D2" presStyleIdx="7" presStyleCnt="11"/>
      <dgm:spPr/>
      <dgm:t>
        <a:bodyPr/>
        <a:lstStyle/>
        <a:p>
          <a:endParaRPr lang="en-GB"/>
        </a:p>
      </dgm:t>
    </dgm:pt>
    <dgm:pt modelId="{E5CD518E-865A-44A4-89D0-88BE61F7FECB}" type="pres">
      <dgm:prSet presAssocID="{66F91CD6-A84F-44B6-B43C-A60D70337473}" presName="node" presStyleLbl="node1" presStyleIdx="7" presStyleCnt="11" custScaleX="229019" custRadScaleRad="151062" custRadScaleInc="140292">
        <dgm:presLayoutVars>
          <dgm:bulletEnabled val="1"/>
        </dgm:presLayoutVars>
      </dgm:prSet>
      <dgm:spPr/>
      <dgm:t>
        <a:bodyPr/>
        <a:lstStyle/>
        <a:p>
          <a:endParaRPr lang="en-GB"/>
        </a:p>
      </dgm:t>
    </dgm:pt>
    <dgm:pt modelId="{82A48AB4-09FE-4C75-9107-A1C5F1248C11}" type="pres">
      <dgm:prSet presAssocID="{2F6AF21E-3205-44E8-98EC-2A1D7F4BAAF9}" presName="Name9" presStyleLbl="parChTrans1D2" presStyleIdx="8" presStyleCnt="11"/>
      <dgm:spPr/>
      <dgm:t>
        <a:bodyPr/>
        <a:lstStyle/>
        <a:p>
          <a:endParaRPr lang="en-GB"/>
        </a:p>
      </dgm:t>
    </dgm:pt>
    <dgm:pt modelId="{19738BE2-A657-4403-A484-1003A17DC261}" type="pres">
      <dgm:prSet presAssocID="{2F6AF21E-3205-44E8-98EC-2A1D7F4BAAF9}" presName="connTx" presStyleLbl="parChTrans1D2" presStyleIdx="8" presStyleCnt="11"/>
      <dgm:spPr/>
      <dgm:t>
        <a:bodyPr/>
        <a:lstStyle/>
        <a:p>
          <a:endParaRPr lang="en-GB"/>
        </a:p>
      </dgm:t>
    </dgm:pt>
    <dgm:pt modelId="{6D43E8C3-D71A-4E8B-A304-9A1F7EAC4F4C}" type="pres">
      <dgm:prSet presAssocID="{50F69228-12CA-47A2-AE12-DE76A7851D86}" presName="node" presStyleLbl="node1" presStyleIdx="8" presStyleCnt="11" custScaleX="210748" custRadScaleRad="155800" custRadScaleInc="83934">
        <dgm:presLayoutVars>
          <dgm:bulletEnabled val="1"/>
        </dgm:presLayoutVars>
      </dgm:prSet>
      <dgm:spPr/>
      <dgm:t>
        <a:bodyPr/>
        <a:lstStyle/>
        <a:p>
          <a:endParaRPr lang="en-GB"/>
        </a:p>
      </dgm:t>
    </dgm:pt>
    <dgm:pt modelId="{053E59E1-0070-4262-8B6A-FA4B857C6AFA}" type="pres">
      <dgm:prSet presAssocID="{9D8AE93D-5CE4-4E0E-8406-C365F882EA85}" presName="Name9" presStyleLbl="parChTrans1D2" presStyleIdx="9" presStyleCnt="11"/>
      <dgm:spPr/>
      <dgm:t>
        <a:bodyPr/>
        <a:lstStyle/>
        <a:p>
          <a:endParaRPr lang="en-GB"/>
        </a:p>
      </dgm:t>
    </dgm:pt>
    <dgm:pt modelId="{BD89CA35-AFC0-4A89-88FB-4337D4F02F89}" type="pres">
      <dgm:prSet presAssocID="{9D8AE93D-5CE4-4E0E-8406-C365F882EA85}" presName="connTx" presStyleLbl="parChTrans1D2" presStyleIdx="9" presStyleCnt="11"/>
      <dgm:spPr/>
      <dgm:t>
        <a:bodyPr/>
        <a:lstStyle/>
        <a:p>
          <a:endParaRPr lang="en-GB"/>
        </a:p>
      </dgm:t>
    </dgm:pt>
    <dgm:pt modelId="{526683DD-552E-4DD8-ABB8-D0C7E04264F5}" type="pres">
      <dgm:prSet presAssocID="{A7F0BC63-25E4-421E-BD21-3F9A06154532}" presName="node" presStyleLbl="node1" presStyleIdx="9" presStyleCnt="11" custScaleX="203493" custRadScaleRad="158401" custRadScaleInc="-8442">
        <dgm:presLayoutVars>
          <dgm:bulletEnabled val="1"/>
        </dgm:presLayoutVars>
      </dgm:prSet>
      <dgm:spPr/>
      <dgm:t>
        <a:bodyPr/>
        <a:lstStyle/>
        <a:p>
          <a:endParaRPr lang="en-GB"/>
        </a:p>
      </dgm:t>
    </dgm:pt>
    <dgm:pt modelId="{2A852736-EA3C-4CAD-B0DC-BB294CA1E24D}" type="pres">
      <dgm:prSet presAssocID="{E6981827-4376-41E7-9842-C08BDD6EF617}" presName="Name9" presStyleLbl="parChTrans1D2" presStyleIdx="10" presStyleCnt="11"/>
      <dgm:spPr/>
      <dgm:t>
        <a:bodyPr/>
        <a:lstStyle/>
        <a:p>
          <a:endParaRPr lang="en-GB"/>
        </a:p>
      </dgm:t>
    </dgm:pt>
    <dgm:pt modelId="{A9654041-DAC6-4C19-AA37-B0250B2170B8}" type="pres">
      <dgm:prSet presAssocID="{E6981827-4376-41E7-9842-C08BDD6EF617}" presName="connTx" presStyleLbl="parChTrans1D2" presStyleIdx="10" presStyleCnt="11"/>
      <dgm:spPr/>
      <dgm:t>
        <a:bodyPr/>
        <a:lstStyle/>
        <a:p>
          <a:endParaRPr lang="en-GB"/>
        </a:p>
      </dgm:t>
    </dgm:pt>
    <dgm:pt modelId="{94943654-9095-4FBD-9F32-7B1B584B2320}" type="pres">
      <dgm:prSet presAssocID="{25CB0E57-DFCF-4324-B75A-6C2098D0A194}" presName="node" presStyleLbl="node1" presStyleIdx="10" presStyleCnt="11" custScaleX="183640" custScaleY="133105" custRadScaleRad="109350" custRadScaleInc="-16288">
        <dgm:presLayoutVars>
          <dgm:bulletEnabled val="1"/>
        </dgm:presLayoutVars>
      </dgm:prSet>
      <dgm:spPr/>
      <dgm:t>
        <a:bodyPr/>
        <a:lstStyle/>
        <a:p>
          <a:endParaRPr lang="en-GB"/>
        </a:p>
      </dgm:t>
    </dgm:pt>
  </dgm:ptLst>
  <dgm:cxnLst>
    <dgm:cxn modelId="{30AA35C6-B8D9-4086-8A49-3489C862A6B1}" srcId="{4B7C2FFE-0EBB-4EFF-8C35-2000C23C033E}" destId="{B9E48BDE-C597-4B36-9D8A-B1D040188620}" srcOrd="0" destOrd="0" parTransId="{C0DF2B92-38F5-4C7A-AA24-329CC3C55E09}" sibTransId="{12B2B07C-24C4-4F7F-A7A3-AC6189E0178A}"/>
    <dgm:cxn modelId="{43C52F1F-ECE8-4270-89E0-6714FE3B6F56}" type="presOf" srcId="{A7F0BC63-25E4-421E-BD21-3F9A06154532}" destId="{526683DD-552E-4DD8-ABB8-D0C7E04264F5}" srcOrd="0" destOrd="0" presId="urn:microsoft.com/office/officeart/2005/8/layout/radial1"/>
    <dgm:cxn modelId="{7F37DD90-DE39-4B76-862E-BC6C7D7AA0FE}" type="presOf" srcId="{B9E48BDE-C597-4B36-9D8A-B1D040188620}" destId="{7E6E5C89-96FB-4205-8CB0-C5A75E33F88D}" srcOrd="0" destOrd="0" presId="urn:microsoft.com/office/officeart/2005/8/layout/radial1"/>
    <dgm:cxn modelId="{75D15644-A96F-4864-B013-3B0DF484C76B}" type="presOf" srcId="{9D8AE93D-5CE4-4E0E-8406-C365F882EA85}" destId="{053E59E1-0070-4262-8B6A-FA4B857C6AFA}" srcOrd="0" destOrd="0" presId="urn:microsoft.com/office/officeart/2005/8/layout/radial1"/>
    <dgm:cxn modelId="{E5BF5337-495B-4D07-94E8-85B122868AA4}" type="presOf" srcId="{DCEDA07C-1A87-4845-8CF1-5F43140D4AFE}" destId="{D3A963E6-F9B1-43CB-AE31-CD4FC32608F1}" srcOrd="1" destOrd="0" presId="urn:microsoft.com/office/officeart/2005/8/layout/radial1"/>
    <dgm:cxn modelId="{104AE90F-910B-4C3F-BF47-F6123EB0A7AE}" type="presOf" srcId="{461A644C-E53B-49F2-9866-BD1DAA1BECA5}" destId="{BFF2A7B0-368F-4A28-A353-CBEA36E7F13E}" srcOrd="1" destOrd="0" presId="urn:microsoft.com/office/officeart/2005/8/layout/radial1"/>
    <dgm:cxn modelId="{4BFA03AF-AB8B-43E1-AE95-FA8D3FFB6DF9}" type="presOf" srcId="{25CB0E57-DFCF-4324-B75A-6C2098D0A194}" destId="{94943654-9095-4FBD-9F32-7B1B584B2320}" srcOrd="0" destOrd="0" presId="urn:microsoft.com/office/officeart/2005/8/layout/radial1"/>
    <dgm:cxn modelId="{174E5598-BDBA-4D79-8D87-50BCD37843AA}" type="presOf" srcId="{4877258A-ED9F-4592-9056-FA6697A99D09}" destId="{C928C03F-7B57-4398-9E0A-B895B33D2693}" srcOrd="1" destOrd="0" presId="urn:microsoft.com/office/officeart/2005/8/layout/radial1"/>
    <dgm:cxn modelId="{0AB92406-539A-484D-91E7-34B74C6EEE6C}" type="presOf" srcId="{E6981827-4376-41E7-9842-C08BDD6EF617}" destId="{A9654041-DAC6-4C19-AA37-B0250B2170B8}" srcOrd="1" destOrd="0" presId="urn:microsoft.com/office/officeart/2005/8/layout/radial1"/>
    <dgm:cxn modelId="{0F2495DF-7E56-4536-BA9C-A91A85ED76A1}" srcId="{B9E48BDE-C597-4B36-9D8A-B1D040188620}" destId="{50F69228-12CA-47A2-AE12-DE76A7851D86}" srcOrd="8" destOrd="0" parTransId="{2F6AF21E-3205-44E8-98EC-2A1D7F4BAAF9}" sibTransId="{E3A75FD8-0647-4A0F-A464-9BBD0D1CF1DB}"/>
    <dgm:cxn modelId="{F740A341-BEBA-439E-AA89-AD16BF9DEAE1}" type="presOf" srcId="{BB7B0F3A-0A71-4256-8EFA-4118CAEE0403}" destId="{623EB44D-BB75-4035-A730-AC7EAC8220AF}" srcOrd="0" destOrd="0" presId="urn:microsoft.com/office/officeart/2005/8/layout/radial1"/>
    <dgm:cxn modelId="{BE01025D-8474-4099-A528-5B1C1D8FC0AC}" type="presOf" srcId="{A77A7CDD-6163-4E5A-B4A8-BF63CF651AE5}" destId="{6EA26297-1EB9-4F73-991D-B071F931DC39}" srcOrd="1" destOrd="0" presId="urn:microsoft.com/office/officeart/2005/8/layout/radial1"/>
    <dgm:cxn modelId="{E1F63606-395B-4F4C-A6E7-5B81D8A800DD}" type="presOf" srcId="{3CDDE5E3-F288-4F36-AD66-B52097254F94}" destId="{864D5C10-F1D3-4E17-AA51-4DFD28E1BE48}" srcOrd="0" destOrd="0" presId="urn:microsoft.com/office/officeart/2005/8/layout/radial1"/>
    <dgm:cxn modelId="{E18BC851-24C9-4887-A68B-8554A6F6D97B}" type="presOf" srcId="{B35B3B4D-19A2-4D76-B314-D401BEB4D1DF}" destId="{82AF2C54-93B7-48C3-90E9-814DF421D67B}" srcOrd="0" destOrd="0" presId="urn:microsoft.com/office/officeart/2005/8/layout/radial1"/>
    <dgm:cxn modelId="{1CB2DDA8-099F-4232-A661-13C547CA5198}" type="presOf" srcId="{9D299144-260C-4BD2-A5A8-B68F9BD7B377}" destId="{7993BE37-B2B2-461C-8483-CB18911B8351}" srcOrd="0" destOrd="0" presId="urn:microsoft.com/office/officeart/2005/8/layout/radial1"/>
    <dgm:cxn modelId="{73FA3768-7FF6-400D-9F31-74A4BA56FFC5}" type="presOf" srcId="{A77A7CDD-6163-4E5A-B4A8-BF63CF651AE5}" destId="{DFD63A52-B08F-4C95-99E1-529BF01244BE}" srcOrd="0" destOrd="0" presId="urn:microsoft.com/office/officeart/2005/8/layout/radial1"/>
    <dgm:cxn modelId="{CF463DF4-12C6-4B2F-A5CE-62C0676D0874}" type="presOf" srcId="{17305844-8ACB-4DE1-BC08-A830AC557ADA}" destId="{19F90B26-8F2D-4940-BAE3-769679411F65}" srcOrd="0" destOrd="0" presId="urn:microsoft.com/office/officeart/2005/8/layout/radial1"/>
    <dgm:cxn modelId="{6D90E472-26CE-43FC-87C7-4D4AD0F31243}" type="presOf" srcId="{461A644C-E53B-49F2-9866-BD1DAA1BECA5}" destId="{2C9A4ABD-9598-4EC7-9F93-AEE91AD10181}" srcOrd="0" destOrd="0" presId="urn:microsoft.com/office/officeart/2005/8/layout/radial1"/>
    <dgm:cxn modelId="{898EC6F7-842F-40FA-9F5F-6506D4F74997}" srcId="{B9E48BDE-C597-4B36-9D8A-B1D040188620}" destId="{17305844-8ACB-4DE1-BC08-A830AC557ADA}" srcOrd="2" destOrd="0" parTransId="{DCEDA07C-1A87-4845-8CF1-5F43140D4AFE}" sibTransId="{0FBE239B-3668-46CB-A273-4EFB4263EC7D}"/>
    <dgm:cxn modelId="{955A0819-5DE8-499C-B526-0E6F7880EE22}" srcId="{B9E48BDE-C597-4B36-9D8A-B1D040188620}" destId="{51594EE1-2862-4059-BFDC-DE1652538255}" srcOrd="0" destOrd="0" parTransId="{3CDDE5E3-F288-4F36-AD66-B52097254F94}" sibTransId="{0746B30B-F253-4D9A-817E-AE00C7147B46}"/>
    <dgm:cxn modelId="{68B8CF69-C735-4625-A2F3-3B1066EF45D8}" type="presOf" srcId="{3CDDE5E3-F288-4F36-AD66-B52097254F94}" destId="{8955FB37-BE5D-4F97-A91E-A843DA174456}" srcOrd="1" destOrd="0" presId="urn:microsoft.com/office/officeart/2005/8/layout/radial1"/>
    <dgm:cxn modelId="{1A360CC0-D712-4207-B386-A3028BCDEC32}" type="presOf" srcId="{FE993244-CDAE-4FD5-BAF8-5CAF9CF4BA0D}" destId="{F2A6C643-26E4-411D-AFB2-F3F30408C4A9}" srcOrd="0" destOrd="0" presId="urn:microsoft.com/office/officeart/2005/8/layout/radial1"/>
    <dgm:cxn modelId="{440210F0-FF02-4773-BE65-B76639BFFE75}" type="presOf" srcId="{E6981827-4376-41E7-9842-C08BDD6EF617}" destId="{2A852736-EA3C-4CAD-B0DC-BB294CA1E24D}" srcOrd="0" destOrd="0" presId="urn:microsoft.com/office/officeart/2005/8/layout/radial1"/>
    <dgm:cxn modelId="{638F24E6-92B7-491D-87E3-790C3A0CAA31}" type="presOf" srcId="{DCEDA07C-1A87-4845-8CF1-5F43140D4AFE}" destId="{1D772E60-BE9B-429A-917A-B8AEA227D560}" srcOrd="0" destOrd="0" presId="urn:microsoft.com/office/officeart/2005/8/layout/radial1"/>
    <dgm:cxn modelId="{F6BF0613-9342-4D15-9096-FA10D5CCEEF9}" srcId="{B9E48BDE-C597-4B36-9D8A-B1D040188620}" destId="{A7F0BC63-25E4-421E-BD21-3F9A06154532}" srcOrd="9" destOrd="0" parTransId="{9D8AE93D-5CE4-4E0E-8406-C365F882EA85}" sibTransId="{942D0A19-597F-4AF8-BFB1-A8A9E2EA1532}"/>
    <dgm:cxn modelId="{41851855-B585-4D0A-9DFE-D719217E14D9}" type="presOf" srcId="{2812BFBF-B032-4C3B-AFC4-517A58706716}" destId="{18B4B28F-DB2A-474C-A622-118262F45EA3}" srcOrd="0" destOrd="0" presId="urn:microsoft.com/office/officeart/2005/8/layout/radial1"/>
    <dgm:cxn modelId="{5062B643-31DB-4ECB-82E5-8E35ADD26ACE}" type="presOf" srcId="{9D8AE93D-5CE4-4E0E-8406-C365F882EA85}" destId="{BD89CA35-AFC0-4A89-88FB-4337D4F02F89}" srcOrd="1" destOrd="0" presId="urn:microsoft.com/office/officeart/2005/8/layout/radial1"/>
    <dgm:cxn modelId="{94828668-1AAC-4C98-A877-6704E195703F}" type="presOf" srcId="{BB7B0F3A-0A71-4256-8EFA-4118CAEE0403}" destId="{EDEF27A5-74DC-473D-954C-54C3409B75C3}" srcOrd="1" destOrd="0" presId="urn:microsoft.com/office/officeart/2005/8/layout/radial1"/>
    <dgm:cxn modelId="{C456A6DC-6159-4B58-8D9D-75792D3D5D30}" type="presOf" srcId="{38B23435-AA69-4F70-B4E3-194F2715FF56}" destId="{1755C9E4-E0E3-4D59-9E71-55562CE606B1}" srcOrd="0" destOrd="0" presId="urn:microsoft.com/office/officeart/2005/8/layout/radial1"/>
    <dgm:cxn modelId="{261549E7-AE23-448B-AE4D-F9DB1E496D5E}" type="presOf" srcId="{6AEEF752-94A7-4305-9530-FCA8D0412C23}" destId="{C56102D5-8876-49DC-9D49-B1DA20BB1B71}" srcOrd="0" destOrd="0" presId="urn:microsoft.com/office/officeart/2005/8/layout/radial1"/>
    <dgm:cxn modelId="{B486C0E9-66CC-4958-8685-53E22CB280B8}" srcId="{B9E48BDE-C597-4B36-9D8A-B1D040188620}" destId="{25CB0E57-DFCF-4324-B75A-6C2098D0A194}" srcOrd="10" destOrd="0" parTransId="{E6981827-4376-41E7-9842-C08BDD6EF617}" sibTransId="{E0AA3751-A409-4DF3-B85E-67B8A295AB12}"/>
    <dgm:cxn modelId="{494CA92C-3C18-4CF9-81A0-646FD8452373}" srcId="{B9E48BDE-C597-4B36-9D8A-B1D040188620}" destId="{2812BFBF-B032-4C3B-AFC4-517A58706716}" srcOrd="4" destOrd="0" parTransId="{4877258A-ED9F-4592-9056-FA6697A99D09}" sibTransId="{5C6C7A34-7B8A-4A4D-9B18-B3B3BA3A3E3E}"/>
    <dgm:cxn modelId="{600B85B3-300C-470F-B470-39A3D8C95030}" type="presOf" srcId="{66F91CD6-A84F-44B6-B43C-A60D70337473}" destId="{E5CD518E-865A-44A4-89D0-88BE61F7FECB}" srcOrd="0" destOrd="0" presId="urn:microsoft.com/office/officeart/2005/8/layout/radial1"/>
    <dgm:cxn modelId="{E284816A-ED1C-40A0-AEBC-81D92CE26666}" type="presOf" srcId="{50F69228-12CA-47A2-AE12-DE76A7851D86}" destId="{6D43E8C3-D71A-4E8B-A304-9A1F7EAC4F4C}" srcOrd="0" destOrd="0" presId="urn:microsoft.com/office/officeart/2005/8/layout/radial1"/>
    <dgm:cxn modelId="{617CCDE4-F63F-48F7-9A0A-6ECED0C819EC}" type="presOf" srcId="{2F6AF21E-3205-44E8-98EC-2A1D7F4BAAF9}" destId="{19738BE2-A657-4403-A484-1003A17DC261}" srcOrd="1" destOrd="0" presId="urn:microsoft.com/office/officeart/2005/8/layout/radial1"/>
    <dgm:cxn modelId="{7B1D2D98-3DB3-4C7F-A5EA-E7E1FE7DC30F}" type="presOf" srcId="{51594EE1-2862-4059-BFDC-DE1652538255}" destId="{DE40B1E5-BC5F-44F9-8D4B-43B6B44C03E3}" srcOrd="0" destOrd="0" presId="urn:microsoft.com/office/officeart/2005/8/layout/radial1"/>
    <dgm:cxn modelId="{CAD417B0-2D71-424A-BDD3-E3D93B9D215C}" type="presOf" srcId="{9D299144-260C-4BD2-A5A8-B68F9BD7B377}" destId="{6E679DD1-884E-48D8-B1ED-AB20EA551DB5}" srcOrd="1" destOrd="0" presId="urn:microsoft.com/office/officeart/2005/8/layout/radial1"/>
    <dgm:cxn modelId="{F91738EF-2B56-4790-A08C-F24356C0DF7B}" srcId="{B9E48BDE-C597-4B36-9D8A-B1D040188620}" destId="{38B23435-AA69-4F70-B4E3-194F2715FF56}" srcOrd="6" destOrd="0" parTransId="{A77A7CDD-6163-4E5A-B4A8-BF63CF651AE5}" sibTransId="{733A4B09-12DD-4639-93D0-D2BD19CAE86D}"/>
    <dgm:cxn modelId="{4493E9D3-DA8D-41EF-A844-83F4210DE56D}" srcId="{B9E48BDE-C597-4B36-9D8A-B1D040188620}" destId="{FE993244-CDAE-4FD5-BAF8-5CAF9CF4BA0D}" srcOrd="5" destOrd="0" parTransId="{BB7B0F3A-0A71-4256-8EFA-4118CAEE0403}" sibTransId="{462A6706-80CA-4D1B-AB16-B68AB954F899}"/>
    <dgm:cxn modelId="{5D14A008-15CF-492F-8A0E-C46D1EFE7A3D}" srcId="{B9E48BDE-C597-4B36-9D8A-B1D040188620}" destId="{6AEEF752-94A7-4305-9530-FCA8D0412C23}" srcOrd="1" destOrd="0" parTransId="{461A644C-E53B-49F2-9866-BD1DAA1BECA5}" sibTransId="{2ED4F998-BF83-4FD8-9316-EFC62AE4812D}"/>
    <dgm:cxn modelId="{C7ACF0EE-08E6-415B-9CF6-727BE4ED032D}" type="presOf" srcId="{09A602AF-AAD5-4D4A-B689-D6C9EA33D11A}" destId="{0F4B4857-1E66-4D36-8809-53AD0761CB35}" srcOrd="0" destOrd="0" presId="urn:microsoft.com/office/officeart/2005/8/layout/radial1"/>
    <dgm:cxn modelId="{1A4C4B55-E538-4636-840F-AF6958216001}" srcId="{B9E48BDE-C597-4B36-9D8A-B1D040188620}" destId="{66F91CD6-A84F-44B6-B43C-A60D70337473}" srcOrd="7" destOrd="0" parTransId="{9D299144-260C-4BD2-A5A8-B68F9BD7B377}" sibTransId="{4BFEED82-70D8-4056-A4B3-646952DC8EE2}"/>
    <dgm:cxn modelId="{2C102CC1-8B8A-471C-BA55-C7308247FE4F}" srcId="{B9E48BDE-C597-4B36-9D8A-B1D040188620}" destId="{09A602AF-AAD5-4D4A-B689-D6C9EA33D11A}" srcOrd="3" destOrd="0" parTransId="{B35B3B4D-19A2-4D76-B314-D401BEB4D1DF}" sibTransId="{B3D8FF51-005B-42E6-8A29-4BFA40CBA0E7}"/>
    <dgm:cxn modelId="{EE00A6CF-36E0-4916-BA36-101DD0D63A9E}" type="presOf" srcId="{B35B3B4D-19A2-4D76-B314-D401BEB4D1DF}" destId="{7067F751-14EA-4319-A9FC-E50E984599C3}" srcOrd="1" destOrd="0" presId="urn:microsoft.com/office/officeart/2005/8/layout/radial1"/>
    <dgm:cxn modelId="{6CA2FB21-592C-4DEF-8518-B3268B1421E6}" type="presOf" srcId="{4877258A-ED9F-4592-9056-FA6697A99D09}" destId="{8727D427-FD49-4672-9FDA-E0A12116EC9D}" srcOrd="0" destOrd="0" presId="urn:microsoft.com/office/officeart/2005/8/layout/radial1"/>
    <dgm:cxn modelId="{BD0FC0AB-0FCC-4172-ACDE-2C1709BF84E3}" type="presOf" srcId="{2F6AF21E-3205-44E8-98EC-2A1D7F4BAAF9}" destId="{82A48AB4-09FE-4C75-9107-A1C5F1248C11}" srcOrd="0" destOrd="0" presId="urn:microsoft.com/office/officeart/2005/8/layout/radial1"/>
    <dgm:cxn modelId="{DEBDC60E-F155-47A7-9B39-29EC0B2B6637}" type="presOf" srcId="{4B7C2FFE-0EBB-4EFF-8C35-2000C23C033E}" destId="{F87F0D46-E059-4B0D-B1AD-39FFFA481642}" srcOrd="0" destOrd="0" presId="urn:microsoft.com/office/officeart/2005/8/layout/radial1"/>
    <dgm:cxn modelId="{5C754E24-A225-4BA0-AA00-EC252BB3C205}" type="presParOf" srcId="{F87F0D46-E059-4B0D-B1AD-39FFFA481642}" destId="{7E6E5C89-96FB-4205-8CB0-C5A75E33F88D}" srcOrd="0" destOrd="0" presId="urn:microsoft.com/office/officeart/2005/8/layout/radial1"/>
    <dgm:cxn modelId="{1AE6A07B-7C4C-4FD0-88D7-9C80C6FA13F2}" type="presParOf" srcId="{F87F0D46-E059-4B0D-B1AD-39FFFA481642}" destId="{864D5C10-F1D3-4E17-AA51-4DFD28E1BE48}" srcOrd="1" destOrd="0" presId="urn:microsoft.com/office/officeart/2005/8/layout/radial1"/>
    <dgm:cxn modelId="{B6909A07-6600-4376-9ECB-D4C15E1F2D3E}" type="presParOf" srcId="{864D5C10-F1D3-4E17-AA51-4DFD28E1BE48}" destId="{8955FB37-BE5D-4F97-A91E-A843DA174456}" srcOrd="0" destOrd="0" presId="urn:microsoft.com/office/officeart/2005/8/layout/radial1"/>
    <dgm:cxn modelId="{935A1E58-E6F0-406A-B32F-DE24D8B27F3B}" type="presParOf" srcId="{F87F0D46-E059-4B0D-B1AD-39FFFA481642}" destId="{DE40B1E5-BC5F-44F9-8D4B-43B6B44C03E3}" srcOrd="2" destOrd="0" presId="urn:microsoft.com/office/officeart/2005/8/layout/radial1"/>
    <dgm:cxn modelId="{1AF1377A-B892-4395-BE02-0B6A4902F0D1}" type="presParOf" srcId="{F87F0D46-E059-4B0D-B1AD-39FFFA481642}" destId="{2C9A4ABD-9598-4EC7-9F93-AEE91AD10181}" srcOrd="3" destOrd="0" presId="urn:microsoft.com/office/officeart/2005/8/layout/radial1"/>
    <dgm:cxn modelId="{F02FF085-9D53-400F-97A8-8FB517700F5C}" type="presParOf" srcId="{2C9A4ABD-9598-4EC7-9F93-AEE91AD10181}" destId="{BFF2A7B0-368F-4A28-A353-CBEA36E7F13E}" srcOrd="0" destOrd="0" presId="urn:microsoft.com/office/officeart/2005/8/layout/radial1"/>
    <dgm:cxn modelId="{4A05F427-F9A2-40B2-8302-EA54F50A2137}" type="presParOf" srcId="{F87F0D46-E059-4B0D-B1AD-39FFFA481642}" destId="{C56102D5-8876-49DC-9D49-B1DA20BB1B71}" srcOrd="4" destOrd="0" presId="urn:microsoft.com/office/officeart/2005/8/layout/radial1"/>
    <dgm:cxn modelId="{C496226B-CBCD-4888-99AA-77A8E90C0A9C}" type="presParOf" srcId="{F87F0D46-E059-4B0D-B1AD-39FFFA481642}" destId="{1D772E60-BE9B-429A-917A-B8AEA227D560}" srcOrd="5" destOrd="0" presId="urn:microsoft.com/office/officeart/2005/8/layout/radial1"/>
    <dgm:cxn modelId="{FA6973DA-5723-4871-BA3F-71D231B6A0CC}" type="presParOf" srcId="{1D772E60-BE9B-429A-917A-B8AEA227D560}" destId="{D3A963E6-F9B1-43CB-AE31-CD4FC32608F1}" srcOrd="0" destOrd="0" presId="urn:microsoft.com/office/officeart/2005/8/layout/radial1"/>
    <dgm:cxn modelId="{B32C6A5D-7254-4B99-9DFE-A5C44E28E056}" type="presParOf" srcId="{F87F0D46-E059-4B0D-B1AD-39FFFA481642}" destId="{19F90B26-8F2D-4940-BAE3-769679411F65}" srcOrd="6" destOrd="0" presId="urn:microsoft.com/office/officeart/2005/8/layout/radial1"/>
    <dgm:cxn modelId="{5CAC2D7A-4414-45B2-9CB5-3CEB194B503B}" type="presParOf" srcId="{F87F0D46-E059-4B0D-B1AD-39FFFA481642}" destId="{82AF2C54-93B7-48C3-90E9-814DF421D67B}" srcOrd="7" destOrd="0" presId="urn:microsoft.com/office/officeart/2005/8/layout/radial1"/>
    <dgm:cxn modelId="{8212695A-BF37-4A03-B187-D8110B19898B}" type="presParOf" srcId="{82AF2C54-93B7-48C3-90E9-814DF421D67B}" destId="{7067F751-14EA-4319-A9FC-E50E984599C3}" srcOrd="0" destOrd="0" presId="urn:microsoft.com/office/officeart/2005/8/layout/radial1"/>
    <dgm:cxn modelId="{6DB4F1A2-DA3F-4515-AC83-EA06AF0AB76A}" type="presParOf" srcId="{F87F0D46-E059-4B0D-B1AD-39FFFA481642}" destId="{0F4B4857-1E66-4D36-8809-53AD0761CB35}" srcOrd="8" destOrd="0" presId="urn:microsoft.com/office/officeart/2005/8/layout/radial1"/>
    <dgm:cxn modelId="{72579213-F94B-412F-A9F0-1C0F5CEAA60F}" type="presParOf" srcId="{F87F0D46-E059-4B0D-B1AD-39FFFA481642}" destId="{8727D427-FD49-4672-9FDA-E0A12116EC9D}" srcOrd="9" destOrd="0" presId="urn:microsoft.com/office/officeart/2005/8/layout/radial1"/>
    <dgm:cxn modelId="{EFF533AF-A48B-4C96-8578-7D18A394E229}" type="presParOf" srcId="{8727D427-FD49-4672-9FDA-E0A12116EC9D}" destId="{C928C03F-7B57-4398-9E0A-B895B33D2693}" srcOrd="0" destOrd="0" presId="urn:microsoft.com/office/officeart/2005/8/layout/radial1"/>
    <dgm:cxn modelId="{C926DA7A-391A-4762-BA45-A3B6D2A3348A}" type="presParOf" srcId="{F87F0D46-E059-4B0D-B1AD-39FFFA481642}" destId="{18B4B28F-DB2A-474C-A622-118262F45EA3}" srcOrd="10" destOrd="0" presId="urn:microsoft.com/office/officeart/2005/8/layout/radial1"/>
    <dgm:cxn modelId="{429718C3-7E4C-4456-929A-CB3E2D0F163A}" type="presParOf" srcId="{F87F0D46-E059-4B0D-B1AD-39FFFA481642}" destId="{623EB44D-BB75-4035-A730-AC7EAC8220AF}" srcOrd="11" destOrd="0" presId="urn:microsoft.com/office/officeart/2005/8/layout/radial1"/>
    <dgm:cxn modelId="{0A3F905E-5CD3-4B0E-95E3-FE42BBBC7803}" type="presParOf" srcId="{623EB44D-BB75-4035-A730-AC7EAC8220AF}" destId="{EDEF27A5-74DC-473D-954C-54C3409B75C3}" srcOrd="0" destOrd="0" presId="urn:microsoft.com/office/officeart/2005/8/layout/radial1"/>
    <dgm:cxn modelId="{4ED31741-433D-44C2-A729-1830F5E0DAD7}" type="presParOf" srcId="{F87F0D46-E059-4B0D-B1AD-39FFFA481642}" destId="{F2A6C643-26E4-411D-AFB2-F3F30408C4A9}" srcOrd="12" destOrd="0" presId="urn:microsoft.com/office/officeart/2005/8/layout/radial1"/>
    <dgm:cxn modelId="{5BABBDB7-6960-4176-AB10-B643F9DE8ED7}" type="presParOf" srcId="{F87F0D46-E059-4B0D-B1AD-39FFFA481642}" destId="{DFD63A52-B08F-4C95-99E1-529BF01244BE}" srcOrd="13" destOrd="0" presId="urn:microsoft.com/office/officeart/2005/8/layout/radial1"/>
    <dgm:cxn modelId="{BCF18BA3-37A6-4952-B358-6DB0F0778F59}" type="presParOf" srcId="{DFD63A52-B08F-4C95-99E1-529BF01244BE}" destId="{6EA26297-1EB9-4F73-991D-B071F931DC39}" srcOrd="0" destOrd="0" presId="urn:microsoft.com/office/officeart/2005/8/layout/radial1"/>
    <dgm:cxn modelId="{4B0C943F-D11C-4D49-8B5E-71B334164CD3}" type="presParOf" srcId="{F87F0D46-E059-4B0D-B1AD-39FFFA481642}" destId="{1755C9E4-E0E3-4D59-9E71-55562CE606B1}" srcOrd="14" destOrd="0" presId="urn:microsoft.com/office/officeart/2005/8/layout/radial1"/>
    <dgm:cxn modelId="{04869C12-FAF8-449D-A765-3043A1FB7AB7}" type="presParOf" srcId="{F87F0D46-E059-4B0D-B1AD-39FFFA481642}" destId="{7993BE37-B2B2-461C-8483-CB18911B8351}" srcOrd="15" destOrd="0" presId="urn:microsoft.com/office/officeart/2005/8/layout/radial1"/>
    <dgm:cxn modelId="{6A55607F-23ED-4098-BD84-1C0B68AF1C4B}" type="presParOf" srcId="{7993BE37-B2B2-461C-8483-CB18911B8351}" destId="{6E679DD1-884E-48D8-B1ED-AB20EA551DB5}" srcOrd="0" destOrd="0" presId="urn:microsoft.com/office/officeart/2005/8/layout/radial1"/>
    <dgm:cxn modelId="{81C77DFC-B6C0-41C2-9934-D7E5B6B5297F}" type="presParOf" srcId="{F87F0D46-E059-4B0D-B1AD-39FFFA481642}" destId="{E5CD518E-865A-44A4-89D0-88BE61F7FECB}" srcOrd="16" destOrd="0" presId="urn:microsoft.com/office/officeart/2005/8/layout/radial1"/>
    <dgm:cxn modelId="{33663938-8865-4FFA-B8D9-8F327C1F5639}" type="presParOf" srcId="{F87F0D46-E059-4B0D-B1AD-39FFFA481642}" destId="{82A48AB4-09FE-4C75-9107-A1C5F1248C11}" srcOrd="17" destOrd="0" presId="urn:microsoft.com/office/officeart/2005/8/layout/radial1"/>
    <dgm:cxn modelId="{09157574-68AD-4974-8C08-83106CC34AB2}" type="presParOf" srcId="{82A48AB4-09FE-4C75-9107-A1C5F1248C11}" destId="{19738BE2-A657-4403-A484-1003A17DC261}" srcOrd="0" destOrd="0" presId="urn:microsoft.com/office/officeart/2005/8/layout/radial1"/>
    <dgm:cxn modelId="{ED227358-E36B-4028-8388-9B363169363C}" type="presParOf" srcId="{F87F0D46-E059-4B0D-B1AD-39FFFA481642}" destId="{6D43E8C3-D71A-4E8B-A304-9A1F7EAC4F4C}" srcOrd="18" destOrd="0" presId="urn:microsoft.com/office/officeart/2005/8/layout/radial1"/>
    <dgm:cxn modelId="{1DB24F88-2134-4CAC-8262-F639A13B3372}" type="presParOf" srcId="{F87F0D46-E059-4B0D-B1AD-39FFFA481642}" destId="{053E59E1-0070-4262-8B6A-FA4B857C6AFA}" srcOrd="19" destOrd="0" presId="urn:microsoft.com/office/officeart/2005/8/layout/radial1"/>
    <dgm:cxn modelId="{E667081C-FF86-428C-AA57-7A79243155A7}" type="presParOf" srcId="{053E59E1-0070-4262-8B6A-FA4B857C6AFA}" destId="{BD89CA35-AFC0-4A89-88FB-4337D4F02F89}" srcOrd="0" destOrd="0" presId="urn:microsoft.com/office/officeart/2005/8/layout/radial1"/>
    <dgm:cxn modelId="{D4AE7133-8D1A-49BB-87B1-DE08C7876EC3}" type="presParOf" srcId="{F87F0D46-E059-4B0D-B1AD-39FFFA481642}" destId="{526683DD-552E-4DD8-ABB8-D0C7E04264F5}" srcOrd="20" destOrd="0" presId="urn:microsoft.com/office/officeart/2005/8/layout/radial1"/>
    <dgm:cxn modelId="{648661B3-86BF-4BB5-A994-3BD678E0D5FE}" type="presParOf" srcId="{F87F0D46-E059-4B0D-B1AD-39FFFA481642}" destId="{2A852736-EA3C-4CAD-B0DC-BB294CA1E24D}" srcOrd="21" destOrd="0" presId="urn:microsoft.com/office/officeart/2005/8/layout/radial1"/>
    <dgm:cxn modelId="{0C12323A-9E82-48E2-87B1-766843615092}" type="presParOf" srcId="{2A852736-EA3C-4CAD-B0DC-BB294CA1E24D}" destId="{A9654041-DAC6-4C19-AA37-B0250B2170B8}" srcOrd="0" destOrd="0" presId="urn:microsoft.com/office/officeart/2005/8/layout/radial1"/>
    <dgm:cxn modelId="{51C83BC8-6DBF-4103-878E-455316DB2840}" type="presParOf" srcId="{F87F0D46-E059-4B0D-B1AD-39FFFA481642}" destId="{94943654-9095-4FBD-9F32-7B1B584B2320}" srcOrd="2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E5C89-96FB-4205-8CB0-C5A75E33F88D}">
      <dsp:nvSpPr>
        <dsp:cNvPr id="0" name=""/>
        <dsp:cNvSpPr/>
      </dsp:nvSpPr>
      <dsp:spPr>
        <a:xfrm>
          <a:off x="3466726" y="2035532"/>
          <a:ext cx="1667866" cy="864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End of Life Care</a:t>
          </a:r>
          <a:endParaRPr lang="en-GB" sz="1800" b="1" kern="1200" dirty="0">
            <a:latin typeface="Arial Narrow" pitchFamily="34" charset="0"/>
          </a:endParaRPr>
        </a:p>
      </dsp:txBody>
      <dsp:txXfrm>
        <a:off x="3710979" y="2162200"/>
        <a:ext cx="1179360" cy="611609"/>
      </dsp:txXfrm>
    </dsp:sp>
    <dsp:sp modelId="{864D5C10-F1D3-4E17-AA51-4DFD28E1BE48}">
      <dsp:nvSpPr>
        <dsp:cNvPr id="0" name=""/>
        <dsp:cNvSpPr/>
      </dsp:nvSpPr>
      <dsp:spPr>
        <a:xfrm rot="19241840">
          <a:off x="4584011" y="1637128"/>
          <a:ext cx="1440820" cy="18457"/>
        </a:xfrm>
        <a:custGeom>
          <a:avLst/>
          <a:gdLst/>
          <a:ahLst/>
          <a:cxnLst/>
          <a:rect l="0" t="0" r="0" b="0"/>
          <a:pathLst>
            <a:path>
              <a:moveTo>
                <a:pt x="0" y="9228"/>
              </a:moveTo>
              <a:lnTo>
                <a:pt x="1440820"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268400" y="1610336"/>
        <a:ext cx="72041" cy="72041"/>
      </dsp:txXfrm>
    </dsp:sp>
    <dsp:sp modelId="{DE40B1E5-BC5F-44F9-8D4B-43B6B44C03E3}">
      <dsp:nvSpPr>
        <dsp:cNvPr id="0" name=""/>
        <dsp:cNvSpPr/>
      </dsp:nvSpPr>
      <dsp:spPr>
        <a:xfrm>
          <a:off x="5355831" y="252029"/>
          <a:ext cx="2071337" cy="100895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Communication Skills</a:t>
          </a:r>
          <a:endParaRPr lang="en-GB" sz="1800" b="1" kern="1200" dirty="0">
            <a:latin typeface="Arial Narrow" pitchFamily="34" charset="0"/>
          </a:endParaRPr>
        </a:p>
      </dsp:txBody>
      <dsp:txXfrm>
        <a:off x="5659171" y="399788"/>
        <a:ext cx="1464657" cy="713441"/>
      </dsp:txXfrm>
    </dsp:sp>
    <dsp:sp modelId="{2C9A4ABD-9598-4EC7-9F93-AEE91AD10181}">
      <dsp:nvSpPr>
        <dsp:cNvPr id="0" name=""/>
        <dsp:cNvSpPr/>
      </dsp:nvSpPr>
      <dsp:spPr>
        <a:xfrm rot="16546935">
          <a:off x="3879847" y="1512935"/>
          <a:ext cx="1033183" cy="18457"/>
        </a:xfrm>
        <a:custGeom>
          <a:avLst/>
          <a:gdLst/>
          <a:ahLst/>
          <a:cxnLst/>
          <a:rect l="0" t="0" r="0" b="0"/>
          <a:pathLst>
            <a:path>
              <a:moveTo>
                <a:pt x="0" y="9228"/>
              </a:moveTo>
              <a:lnTo>
                <a:pt x="1033183"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370609" y="1496334"/>
        <a:ext cx="51659" cy="51659"/>
      </dsp:txXfrm>
    </dsp:sp>
    <dsp:sp modelId="{C56102D5-8876-49DC-9D49-B1DA20BB1B71}">
      <dsp:nvSpPr>
        <dsp:cNvPr id="0" name=""/>
        <dsp:cNvSpPr/>
      </dsp:nvSpPr>
      <dsp:spPr>
        <a:xfrm>
          <a:off x="3754761" y="144015"/>
          <a:ext cx="1474879" cy="86494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Symptom Awareness</a:t>
          </a:r>
          <a:endParaRPr lang="en-GB" sz="1800" b="1" kern="1200" dirty="0">
            <a:latin typeface="Arial Narrow" pitchFamily="34" charset="0"/>
          </a:endParaRPr>
        </a:p>
      </dsp:txBody>
      <dsp:txXfrm>
        <a:off x="3970752" y="270683"/>
        <a:ext cx="1042897" cy="611609"/>
      </dsp:txXfrm>
    </dsp:sp>
    <dsp:sp modelId="{1D772E60-BE9B-429A-917A-B8AEA227D560}">
      <dsp:nvSpPr>
        <dsp:cNvPr id="0" name=""/>
        <dsp:cNvSpPr/>
      </dsp:nvSpPr>
      <dsp:spPr>
        <a:xfrm rot="20700321">
          <a:off x="5024507" y="2130438"/>
          <a:ext cx="1003965" cy="18457"/>
        </a:xfrm>
        <a:custGeom>
          <a:avLst/>
          <a:gdLst/>
          <a:ahLst/>
          <a:cxnLst/>
          <a:rect l="0" t="0" r="0" b="0"/>
          <a:pathLst>
            <a:path>
              <a:moveTo>
                <a:pt x="0" y="9228"/>
              </a:moveTo>
              <a:lnTo>
                <a:pt x="1003965"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501391" y="2114568"/>
        <a:ext cx="50198" cy="50198"/>
      </dsp:txXfrm>
    </dsp:sp>
    <dsp:sp modelId="{19F90B26-8F2D-4940-BAE3-769679411F65}">
      <dsp:nvSpPr>
        <dsp:cNvPr id="0" name=""/>
        <dsp:cNvSpPr/>
      </dsp:nvSpPr>
      <dsp:spPr>
        <a:xfrm>
          <a:off x="5921008" y="1380523"/>
          <a:ext cx="1650178" cy="86494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Syringe Driver Awareness</a:t>
          </a:r>
          <a:endParaRPr lang="en-GB" sz="1800" b="1" kern="1200" dirty="0">
            <a:latin typeface="Arial Narrow" pitchFamily="34" charset="0"/>
          </a:endParaRPr>
        </a:p>
      </dsp:txBody>
      <dsp:txXfrm>
        <a:off x="6162671" y="1507191"/>
        <a:ext cx="1166852" cy="611609"/>
      </dsp:txXfrm>
    </dsp:sp>
    <dsp:sp modelId="{82AF2C54-93B7-48C3-90E9-814DF421D67B}">
      <dsp:nvSpPr>
        <dsp:cNvPr id="0" name=""/>
        <dsp:cNvSpPr/>
      </dsp:nvSpPr>
      <dsp:spPr>
        <a:xfrm rot="418441">
          <a:off x="5106583" y="2652178"/>
          <a:ext cx="1550261" cy="18457"/>
        </a:xfrm>
        <a:custGeom>
          <a:avLst/>
          <a:gdLst/>
          <a:ahLst/>
          <a:cxnLst/>
          <a:rect l="0" t="0" r="0" b="0"/>
          <a:pathLst>
            <a:path>
              <a:moveTo>
                <a:pt x="0" y="9228"/>
              </a:moveTo>
              <a:lnTo>
                <a:pt x="1550261"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42957" y="2622650"/>
        <a:ext cx="77513" cy="77513"/>
      </dsp:txXfrm>
    </dsp:sp>
    <dsp:sp modelId="{0F4B4857-1E66-4D36-8809-53AD0761CB35}">
      <dsp:nvSpPr>
        <dsp:cNvPr id="0" name=""/>
        <dsp:cNvSpPr/>
      </dsp:nvSpPr>
      <dsp:spPr>
        <a:xfrm>
          <a:off x="6635076" y="2412267"/>
          <a:ext cx="1490777" cy="86494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Equality &amp; Diversity</a:t>
          </a:r>
          <a:endParaRPr lang="en-GB" sz="1800" b="1" kern="1200" dirty="0">
            <a:latin typeface="Arial Narrow" pitchFamily="34" charset="0"/>
          </a:endParaRPr>
        </a:p>
      </dsp:txBody>
      <dsp:txXfrm>
        <a:off x="6853395" y="2538935"/>
        <a:ext cx="1054139" cy="611609"/>
      </dsp:txXfrm>
    </dsp:sp>
    <dsp:sp modelId="{8727D427-FD49-4672-9FDA-E0A12116EC9D}">
      <dsp:nvSpPr>
        <dsp:cNvPr id="0" name=""/>
        <dsp:cNvSpPr/>
      </dsp:nvSpPr>
      <dsp:spPr>
        <a:xfrm rot="1948605">
          <a:off x="4752831" y="3050116"/>
          <a:ext cx="953755" cy="18457"/>
        </a:xfrm>
        <a:custGeom>
          <a:avLst/>
          <a:gdLst/>
          <a:ahLst/>
          <a:cxnLst/>
          <a:rect l="0" t="0" r="0" b="0"/>
          <a:pathLst>
            <a:path>
              <a:moveTo>
                <a:pt x="0" y="9228"/>
              </a:moveTo>
              <a:lnTo>
                <a:pt x="953755"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205865" y="3035501"/>
        <a:ext cx="47687" cy="47687"/>
      </dsp:txXfrm>
    </dsp:sp>
    <dsp:sp modelId="{18B4B28F-DB2A-474C-A622-118262F45EA3}">
      <dsp:nvSpPr>
        <dsp:cNvPr id="0" name=""/>
        <dsp:cNvSpPr/>
      </dsp:nvSpPr>
      <dsp:spPr>
        <a:xfrm>
          <a:off x="5358852" y="3180728"/>
          <a:ext cx="1708276" cy="1008950"/>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Care Planning &amp; Assessment</a:t>
          </a:r>
          <a:endParaRPr lang="en-GB" sz="1800" b="1" kern="1200" dirty="0">
            <a:latin typeface="Arial Narrow" pitchFamily="34" charset="0"/>
          </a:endParaRPr>
        </a:p>
      </dsp:txBody>
      <dsp:txXfrm>
        <a:off x="5609023" y="3328485"/>
        <a:ext cx="1207934" cy="713436"/>
      </dsp:txXfrm>
    </dsp:sp>
    <dsp:sp modelId="{623EB44D-BB75-4035-A730-AC7EAC8220AF}">
      <dsp:nvSpPr>
        <dsp:cNvPr id="0" name=""/>
        <dsp:cNvSpPr/>
      </dsp:nvSpPr>
      <dsp:spPr>
        <a:xfrm rot="4757306">
          <a:off x="3946482" y="3414898"/>
          <a:ext cx="1070075" cy="18457"/>
        </a:xfrm>
        <a:custGeom>
          <a:avLst/>
          <a:gdLst/>
          <a:ahLst/>
          <a:cxnLst/>
          <a:rect l="0" t="0" r="0" b="0"/>
          <a:pathLst>
            <a:path>
              <a:moveTo>
                <a:pt x="0" y="9228"/>
              </a:moveTo>
              <a:lnTo>
                <a:pt x="1070075"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454768" y="3397375"/>
        <a:ext cx="53503" cy="53503"/>
      </dsp:txXfrm>
    </dsp:sp>
    <dsp:sp modelId="{F2A6C643-26E4-411D-AFB2-F3F30408C4A9}">
      <dsp:nvSpPr>
        <dsp:cNvPr id="0" name=""/>
        <dsp:cNvSpPr/>
      </dsp:nvSpPr>
      <dsp:spPr>
        <a:xfrm>
          <a:off x="3754760" y="3948070"/>
          <a:ext cx="1816195" cy="86940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Condition Awareness</a:t>
          </a:r>
          <a:endParaRPr lang="en-GB" sz="1800" b="1" kern="1200" dirty="0">
            <a:latin typeface="Arial Narrow" pitchFamily="34" charset="0"/>
          </a:endParaRPr>
        </a:p>
      </dsp:txBody>
      <dsp:txXfrm>
        <a:off x="4020736" y="4075391"/>
        <a:ext cx="1284243" cy="614758"/>
      </dsp:txXfrm>
    </dsp:sp>
    <dsp:sp modelId="{DFD63A52-B08F-4C95-99E1-529BF01244BE}">
      <dsp:nvSpPr>
        <dsp:cNvPr id="0" name=""/>
        <dsp:cNvSpPr/>
      </dsp:nvSpPr>
      <dsp:spPr>
        <a:xfrm rot="7857353">
          <a:off x="2737698" y="3410004"/>
          <a:ext cx="1474712" cy="18457"/>
        </a:xfrm>
        <a:custGeom>
          <a:avLst/>
          <a:gdLst/>
          <a:ahLst/>
          <a:cxnLst/>
          <a:rect l="0" t="0" r="0" b="0"/>
          <a:pathLst>
            <a:path>
              <a:moveTo>
                <a:pt x="0" y="9228"/>
              </a:moveTo>
              <a:lnTo>
                <a:pt x="1474712"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438187" y="3382365"/>
        <a:ext cx="73735" cy="73735"/>
      </dsp:txXfrm>
    </dsp:sp>
    <dsp:sp modelId="{1755C9E4-E0E3-4D59-9E71-55562CE606B1}">
      <dsp:nvSpPr>
        <dsp:cNvPr id="0" name=""/>
        <dsp:cNvSpPr/>
      </dsp:nvSpPr>
      <dsp:spPr>
        <a:xfrm>
          <a:off x="1738543" y="3948061"/>
          <a:ext cx="1839557" cy="82435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Advance Care Planning</a:t>
          </a:r>
          <a:endParaRPr lang="en-GB" sz="1800" b="1" kern="1200" dirty="0">
            <a:latin typeface="Arial Narrow" pitchFamily="34" charset="0"/>
          </a:endParaRPr>
        </a:p>
      </dsp:txBody>
      <dsp:txXfrm>
        <a:off x="2007940" y="4068785"/>
        <a:ext cx="1300763" cy="582905"/>
      </dsp:txXfrm>
    </dsp:sp>
    <dsp:sp modelId="{7993BE37-B2B2-461C-8483-CB18911B8351}">
      <dsp:nvSpPr>
        <dsp:cNvPr id="0" name=""/>
        <dsp:cNvSpPr/>
      </dsp:nvSpPr>
      <dsp:spPr>
        <a:xfrm rot="9722867">
          <a:off x="2193292" y="2909082"/>
          <a:ext cx="1435051" cy="18457"/>
        </a:xfrm>
        <a:custGeom>
          <a:avLst/>
          <a:gdLst/>
          <a:ahLst/>
          <a:cxnLst/>
          <a:rect l="0" t="0" r="0" b="0"/>
          <a:pathLst>
            <a:path>
              <a:moveTo>
                <a:pt x="0" y="9228"/>
              </a:moveTo>
              <a:lnTo>
                <a:pt x="1435051"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874941" y="2882434"/>
        <a:ext cx="71752" cy="71752"/>
      </dsp:txXfrm>
    </dsp:sp>
    <dsp:sp modelId="{E5CD518E-865A-44A4-89D0-88BE61F7FECB}">
      <dsp:nvSpPr>
        <dsp:cNvPr id="0" name=""/>
        <dsp:cNvSpPr/>
      </dsp:nvSpPr>
      <dsp:spPr>
        <a:xfrm>
          <a:off x="442387" y="2964702"/>
          <a:ext cx="1980889" cy="86494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Mental Capacity Act</a:t>
          </a:r>
          <a:endParaRPr lang="en-GB" sz="1800" b="1" kern="1200" dirty="0">
            <a:latin typeface="Arial Narrow" pitchFamily="34" charset="0"/>
          </a:endParaRPr>
        </a:p>
      </dsp:txBody>
      <dsp:txXfrm>
        <a:off x="732481" y="3091370"/>
        <a:ext cx="1400701" cy="611609"/>
      </dsp:txXfrm>
    </dsp:sp>
    <dsp:sp modelId="{82A48AB4-09FE-4C75-9107-A1C5F1248C11}">
      <dsp:nvSpPr>
        <dsp:cNvPr id="0" name=""/>
        <dsp:cNvSpPr/>
      </dsp:nvSpPr>
      <dsp:spPr>
        <a:xfrm rot="11133170">
          <a:off x="2095723" y="2311909"/>
          <a:ext cx="1388539" cy="18457"/>
        </a:xfrm>
        <a:custGeom>
          <a:avLst/>
          <a:gdLst/>
          <a:ahLst/>
          <a:cxnLst/>
          <a:rect l="0" t="0" r="0" b="0"/>
          <a:pathLst>
            <a:path>
              <a:moveTo>
                <a:pt x="0" y="9228"/>
              </a:moveTo>
              <a:lnTo>
                <a:pt x="1388539"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755279" y="2286424"/>
        <a:ext cx="69426" cy="69426"/>
      </dsp:txXfrm>
    </dsp:sp>
    <dsp:sp modelId="{6D43E8C3-D71A-4E8B-A304-9A1F7EAC4F4C}">
      <dsp:nvSpPr>
        <dsp:cNvPr id="0" name=""/>
        <dsp:cNvSpPr/>
      </dsp:nvSpPr>
      <dsp:spPr>
        <a:xfrm>
          <a:off x="294674" y="1734679"/>
          <a:ext cx="1822855" cy="86494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Record keeping</a:t>
          </a:r>
          <a:endParaRPr lang="en-GB" sz="1800" b="1" kern="1200" dirty="0">
            <a:latin typeface="Arial Narrow" pitchFamily="34" charset="0"/>
          </a:endParaRPr>
        </a:p>
      </dsp:txBody>
      <dsp:txXfrm>
        <a:off x="561625" y="1861347"/>
        <a:ext cx="1288953" cy="611609"/>
      </dsp:txXfrm>
    </dsp:sp>
    <dsp:sp modelId="{053E59E1-0070-4262-8B6A-FA4B857C6AFA}">
      <dsp:nvSpPr>
        <dsp:cNvPr id="0" name=""/>
        <dsp:cNvSpPr/>
      </dsp:nvSpPr>
      <dsp:spPr>
        <a:xfrm rot="12189842">
          <a:off x="1988059" y="1841431"/>
          <a:ext cx="1739452" cy="18457"/>
        </a:xfrm>
        <a:custGeom>
          <a:avLst/>
          <a:gdLst/>
          <a:ahLst/>
          <a:cxnLst/>
          <a:rect l="0" t="0" r="0" b="0"/>
          <a:pathLst>
            <a:path>
              <a:moveTo>
                <a:pt x="0" y="9228"/>
              </a:moveTo>
              <a:lnTo>
                <a:pt x="1739452"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rot="10800000">
        <a:off x="2814299" y="1807174"/>
        <a:ext cx="86972" cy="86972"/>
      </dsp:txXfrm>
    </dsp:sp>
    <dsp:sp modelId="{526683DD-552E-4DD8-ABB8-D0C7E04264F5}">
      <dsp:nvSpPr>
        <dsp:cNvPr id="0" name=""/>
        <dsp:cNvSpPr/>
      </dsp:nvSpPr>
      <dsp:spPr>
        <a:xfrm>
          <a:off x="514390" y="792084"/>
          <a:ext cx="1760103" cy="86494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Dignity</a:t>
          </a:r>
          <a:endParaRPr lang="en-GB" sz="1800" b="1" kern="1200" dirty="0">
            <a:latin typeface="Arial Narrow" pitchFamily="34" charset="0"/>
          </a:endParaRPr>
        </a:p>
      </dsp:txBody>
      <dsp:txXfrm>
        <a:off x="772151" y="918752"/>
        <a:ext cx="1244581" cy="611609"/>
      </dsp:txXfrm>
    </dsp:sp>
    <dsp:sp modelId="{2A852736-EA3C-4CAD-B0DC-BB294CA1E24D}">
      <dsp:nvSpPr>
        <dsp:cNvPr id="0" name=""/>
        <dsp:cNvSpPr/>
      </dsp:nvSpPr>
      <dsp:spPr>
        <a:xfrm rot="14076445">
          <a:off x="3178062" y="1622296"/>
          <a:ext cx="1056609" cy="18457"/>
        </a:xfrm>
        <a:custGeom>
          <a:avLst/>
          <a:gdLst/>
          <a:ahLst/>
          <a:cxnLst/>
          <a:rect l="0" t="0" r="0" b="0"/>
          <a:pathLst>
            <a:path>
              <a:moveTo>
                <a:pt x="0" y="9228"/>
              </a:moveTo>
              <a:lnTo>
                <a:pt x="1056609" y="922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679951" y="1605109"/>
        <a:ext cx="52830" cy="52830"/>
      </dsp:txXfrm>
    </dsp:sp>
    <dsp:sp modelId="{94943654-9095-4FBD-9F32-7B1B584B2320}">
      <dsp:nvSpPr>
        <dsp:cNvPr id="0" name=""/>
        <dsp:cNvSpPr/>
      </dsp:nvSpPr>
      <dsp:spPr>
        <a:xfrm>
          <a:off x="2242594" y="113434"/>
          <a:ext cx="1588386" cy="115128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latin typeface="Arial Narrow" pitchFamily="34" charset="0"/>
            </a:rPr>
            <a:t>End of Life Care Plan </a:t>
          </a:r>
          <a:endParaRPr lang="en-GB" sz="1800" b="1" kern="1200" dirty="0">
            <a:latin typeface="Arial Narrow" pitchFamily="34" charset="0"/>
          </a:endParaRPr>
        </a:p>
      </dsp:txBody>
      <dsp:txXfrm>
        <a:off x="2475208" y="282036"/>
        <a:ext cx="1123158" cy="81408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6411"/>
          </a:xfrm>
          <a:prstGeom prst="rect">
            <a:avLst/>
          </a:prstGeom>
        </p:spPr>
        <p:txBody>
          <a:bodyPr vert="horz" lIns="91440" tIns="45720" rIns="91440" bIns="45720" rtlCol="0"/>
          <a:lstStyle>
            <a:lvl1pPr algn="r">
              <a:defRPr sz="1200"/>
            </a:lvl1pPr>
          </a:lstStyle>
          <a:p>
            <a:fld id="{A72FEC18-6C44-4BE2-8B5D-59E30BC92FB0}" type="datetimeFigureOut">
              <a:rPr lang="en-US" smtClean="0"/>
              <a:pPr/>
              <a:t>3/13/2022</a:t>
            </a:fld>
            <a:endParaRPr lang="en-GB"/>
          </a:p>
        </p:txBody>
      </p:sp>
      <p:sp>
        <p:nvSpPr>
          <p:cNvPr id="4" name="Footer Placeholder 3"/>
          <p:cNvSpPr>
            <a:spLocks noGrp="1"/>
          </p:cNvSpPr>
          <p:nvPr>
            <p:ph type="ftr" sz="quarter" idx="2"/>
          </p:nvPr>
        </p:nvSpPr>
        <p:spPr>
          <a:xfrm>
            <a:off x="0" y="9430092"/>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2"/>
            <a:ext cx="2945659" cy="496411"/>
          </a:xfrm>
          <a:prstGeom prst="rect">
            <a:avLst/>
          </a:prstGeom>
        </p:spPr>
        <p:txBody>
          <a:bodyPr vert="horz" lIns="91440" tIns="45720" rIns="91440" bIns="45720" rtlCol="0" anchor="b"/>
          <a:lstStyle>
            <a:lvl1pPr algn="r">
              <a:defRPr sz="1200"/>
            </a:lvl1pPr>
          </a:lstStyle>
          <a:p>
            <a:fld id="{0A9170A3-B7CF-4F32-A9AF-C8FFBD3E1D03}" type="slidenum">
              <a:rPr lang="en-GB" smtClean="0"/>
              <a:pPr/>
              <a:t>‹#›</a:t>
            </a:fld>
            <a:endParaRPr lang="en-GB"/>
          </a:p>
        </p:txBody>
      </p:sp>
    </p:spTree>
    <p:extLst>
      <p:ext uri="{BB962C8B-B14F-4D97-AF65-F5344CB8AC3E}">
        <p14:creationId xmlns:p14="http://schemas.microsoft.com/office/powerpoint/2010/main" val="175626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440" tIns="45720" rIns="91440" bIns="45720" rtlCol="0"/>
          <a:lstStyle>
            <a:lvl1pPr algn="r">
              <a:defRPr sz="1200"/>
            </a:lvl1pPr>
          </a:lstStyle>
          <a:p>
            <a:fld id="{CAD10CA4-D5D6-40FA-A310-FDE2370F2008}" type="datetimeFigureOut">
              <a:rPr lang="en-GB" smtClean="0"/>
              <a:pPr/>
              <a:t>13/03/2022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2"/>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440" tIns="45720" rIns="91440" bIns="45720" rtlCol="0" anchor="b"/>
          <a:lstStyle>
            <a:lvl1pPr algn="r">
              <a:defRPr sz="1200"/>
            </a:lvl1pPr>
          </a:lstStyle>
          <a:p>
            <a:fld id="{2A9FF7DC-1413-42A4-A83D-AE5A2BA6D783}" type="slidenum">
              <a:rPr lang="en-GB" smtClean="0"/>
              <a:pPr/>
              <a:t>‹#›</a:t>
            </a:fld>
            <a:endParaRPr lang="en-GB"/>
          </a:p>
        </p:txBody>
      </p:sp>
    </p:spTree>
    <p:extLst>
      <p:ext uri="{BB962C8B-B14F-4D97-AF65-F5344CB8AC3E}">
        <p14:creationId xmlns:p14="http://schemas.microsoft.com/office/powerpoint/2010/main" val="3891445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r>
              <a:rPr lang="en-GB" dirty="0"/>
              <a:t>How do we know we are providing high quality care??   What systems are in place to help us measure quality of care?</a:t>
            </a:r>
          </a:p>
        </p:txBody>
      </p:sp>
    </p:spTree>
    <p:extLst>
      <p:ext uri="{BB962C8B-B14F-4D97-AF65-F5344CB8AC3E}">
        <p14:creationId xmlns:p14="http://schemas.microsoft.com/office/powerpoint/2010/main" val="2714052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Facilitator to identify that education, training and skills are broad</a:t>
            </a:r>
            <a:r>
              <a:rPr lang="en-GB" baseline="0" dirty="0" smtClean="0"/>
              <a:t> and may be led or responsive to individuals within their care remit, or may be more generalised foundations of care</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17</a:t>
            </a:fld>
            <a:endParaRPr lang="en-GB"/>
          </a:p>
        </p:txBody>
      </p:sp>
    </p:spTree>
    <p:extLst>
      <p:ext uri="{BB962C8B-B14F-4D97-AF65-F5344CB8AC3E}">
        <p14:creationId xmlns:p14="http://schemas.microsoft.com/office/powerpoint/2010/main" val="256613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r>
              <a:rPr lang="en-GB" dirty="0"/>
              <a:t>How do we make sure or ‘CAN’ we make sure we are meeting the standards expected? Is it enough to meet minimum expectations at end of life? Or should we be developing culture where learning and development in terms of EOLC runs right through the organisation? EOLC Vision?</a:t>
            </a:r>
          </a:p>
        </p:txBody>
      </p:sp>
    </p:spTree>
    <p:extLst>
      <p:ext uri="{BB962C8B-B14F-4D97-AF65-F5344CB8AC3E}">
        <p14:creationId xmlns:p14="http://schemas.microsoft.com/office/powerpoint/2010/main" val="2797109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Discuss the challenges with environments in a person’s own home and how the care worker is able to balance this with individual preference and choice</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8</a:t>
            </a:fld>
            <a:endParaRPr lang="en-GB"/>
          </a:p>
        </p:txBody>
      </p:sp>
    </p:spTree>
    <p:extLst>
      <p:ext uri="{BB962C8B-B14F-4D97-AF65-F5344CB8AC3E}">
        <p14:creationId xmlns:p14="http://schemas.microsoft.com/office/powerpoint/2010/main" val="184868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GB" dirty="0" smtClean="0"/>
              <a:t>Watch selected</a:t>
            </a:r>
            <a:r>
              <a:rPr lang="en-GB" baseline="0" dirty="0" smtClean="0"/>
              <a:t> EOLC/</a:t>
            </a:r>
            <a:r>
              <a:rPr lang="en-GB" dirty="0" smtClean="0"/>
              <a:t>dignity film and discuss</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9</a:t>
            </a:fld>
            <a:endParaRPr lang="en-GB"/>
          </a:p>
        </p:txBody>
      </p:sp>
    </p:spTree>
    <p:extLst>
      <p:ext uri="{BB962C8B-B14F-4D97-AF65-F5344CB8AC3E}">
        <p14:creationId xmlns:p14="http://schemas.microsoft.com/office/powerpoint/2010/main" val="2992529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Handouts</a:t>
            </a:r>
            <a:r>
              <a:rPr lang="en-GB" baseline="0" dirty="0" smtClean="0"/>
              <a:t> – promote becoming a Dignity Champion via website link</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11</a:t>
            </a:fld>
            <a:endParaRPr lang="en-GB"/>
          </a:p>
        </p:txBody>
      </p:sp>
    </p:spTree>
    <p:extLst>
      <p:ext uri="{BB962C8B-B14F-4D97-AF65-F5344CB8AC3E}">
        <p14:creationId xmlns:p14="http://schemas.microsoft.com/office/powerpoint/2010/main" val="3278825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Include individual’s choice – do they want family/carers/significant others involved?</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12</a:t>
            </a:fld>
            <a:endParaRPr lang="en-GB"/>
          </a:p>
        </p:txBody>
      </p:sp>
    </p:spTree>
    <p:extLst>
      <p:ext uri="{BB962C8B-B14F-4D97-AF65-F5344CB8AC3E}">
        <p14:creationId xmlns:p14="http://schemas.microsoft.com/office/powerpoint/2010/main" val="429094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Think more broadly than religious</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13</a:t>
            </a:fld>
            <a:endParaRPr lang="en-GB"/>
          </a:p>
        </p:txBody>
      </p:sp>
    </p:spTree>
    <p:extLst>
      <p:ext uri="{BB962C8B-B14F-4D97-AF65-F5344CB8AC3E}">
        <p14:creationId xmlns:p14="http://schemas.microsoft.com/office/powerpoint/2010/main" val="144179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Posed question – list responses on flipchart / white board</a:t>
            </a:r>
          </a:p>
          <a:p>
            <a:endParaRPr lang="en-GB" dirty="0" smtClean="0"/>
          </a:p>
          <a:p>
            <a:r>
              <a:rPr lang="en-GB" dirty="0" smtClean="0"/>
              <a:t>Discuss</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14</a:t>
            </a:fld>
            <a:endParaRPr lang="en-GB"/>
          </a:p>
        </p:txBody>
      </p:sp>
    </p:spTree>
    <p:extLst>
      <p:ext uri="{BB962C8B-B14F-4D97-AF65-F5344CB8AC3E}">
        <p14:creationId xmlns:p14="http://schemas.microsoft.com/office/powerpoint/2010/main" val="3425212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Discuss</a:t>
            </a:r>
            <a:endParaRPr lang="en-GB" dirty="0"/>
          </a:p>
        </p:txBody>
      </p:sp>
      <p:sp>
        <p:nvSpPr>
          <p:cNvPr id="4" name="Slide Number Placeholder 3"/>
          <p:cNvSpPr>
            <a:spLocks noGrp="1"/>
          </p:cNvSpPr>
          <p:nvPr>
            <p:ph type="sldNum" sz="quarter" idx="10"/>
          </p:nvPr>
        </p:nvSpPr>
        <p:spPr/>
        <p:txBody>
          <a:bodyPr/>
          <a:lstStyle/>
          <a:p>
            <a:fld id="{2A9FF7DC-1413-42A4-A83D-AE5A2BA6D783}" type="slidenum">
              <a:rPr lang="en-GB" smtClean="0"/>
              <a:pPr/>
              <a:t>15</a:t>
            </a:fld>
            <a:endParaRPr lang="en-GB"/>
          </a:p>
        </p:txBody>
      </p:sp>
    </p:spTree>
    <p:extLst>
      <p:ext uri="{BB962C8B-B14F-4D97-AF65-F5344CB8AC3E}">
        <p14:creationId xmlns:p14="http://schemas.microsoft.com/office/powerpoint/2010/main" val="100913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32ADF1-538C-4F43-956A-49F02B579197}" type="datetime1">
              <a:rPr lang="en-GB" smtClean="0"/>
              <a:pPr/>
              <a:t>13/03/2022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B9C33C-5CCA-430C-8815-B97756000B5F}" type="datetime1">
              <a:rPr lang="en-GB" smtClean="0"/>
              <a:pPr/>
              <a:t>13/03/2022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084B56-D347-4481-B3D8-A4846C2EDC60}" type="datetime1">
              <a:rPr lang="en-GB" smtClean="0"/>
              <a:pPr/>
              <a:t>13/03/2022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3759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485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4667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641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704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2"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3"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4"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7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4924" y="274638"/>
            <a:ext cx="7381875" cy="1143000"/>
          </a:xfrm>
        </p:spPr>
        <p:txBody>
          <a:bodyPr>
            <a:normAutofit/>
          </a:bodyPr>
          <a:lstStyle>
            <a:lvl1pPr>
              <a:defRPr sz="3600">
                <a:solidFill>
                  <a:schemeClr val="tx2"/>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7BD124FA-EB58-4ED4-8F96-D5A4ADDCDD1D}" type="datetime1">
              <a:rPr lang="en-GB" smtClean="0"/>
              <a:pPr/>
              <a:t>13/03/2022</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51DBF4-C3CA-4255-B77A-E6CE8A5FA69D}" type="slidenum">
              <a:rPr lang="en-GB" smtClean="0"/>
              <a:pPr/>
              <a:t>‹#›</a:t>
            </a:fld>
            <a:endParaRPr lang="en-GB"/>
          </a:p>
        </p:txBody>
      </p:sp>
      <p:pic>
        <p:nvPicPr>
          <p:cNvPr id="7" name="Object 3"/>
          <p:cNvPicPr>
            <a:picLocks noChangeArrowheads="1"/>
          </p:cNvPicPr>
          <p:nvPr userDrawn="1"/>
        </p:nvPicPr>
        <p:blipFill>
          <a:blip r:embed="rId2" cstate="print"/>
          <a:srcRect t="-496" b="-793"/>
          <a:stretch>
            <a:fillRect/>
          </a:stretch>
        </p:blipFill>
        <p:spPr bwMode="auto">
          <a:xfrm>
            <a:off x="0" y="404813"/>
            <a:ext cx="1304925" cy="1295400"/>
          </a:xfrm>
          <a:prstGeom prst="rect">
            <a:avLst/>
          </a:prstGeom>
          <a:noFill/>
          <a:ln w="9525">
            <a:noFill/>
            <a:miter lim="800000"/>
            <a:headEnd/>
            <a:tailEnd/>
          </a:ln>
        </p:spPr>
      </p:pic>
      <p:pic>
        <p:nvPicPr>
          <p:cNvPr id="8" name="Object 3"/>
          <p:cNvPicPr>
            <a:picLocks noChangeArrowheads="1"/>
          </p:cNvPicPr>
          <p:nvPr userDrawn="1"/>
        </p:nvPicPr>
        <p:blipFill>
          <a:blip r:embed="rId2" cstate="print"/>
          <a:srcRect t="-496" b="-793"/>
          <a:stretch>
            <a:fillRect/>
          </a:stretch>
        </p:blipFill>
        <p:spPr bwMode="auto">
          <a:xfrm>
            <a:off x="0" y="836613"/>
            <a:ext cx="1304925" cy="1295400"/>
          </a:xfrm>
          <a:prstGeom prst="rect">
            <a:avLst/>
          </a:prstGeom>
          <a:noFill/>
          <a:ln w="9525">
            <a:noFill/>
            <a:miter lim="800000"/>
            <a:headEnd/>
            <a:tailEnd/>
          </a:ln>
        </p:spPr>
      </p:pic>
      <p:pic>
        <p:nvPicPr>
          <p:cNvPr id="9" name="Object 3"/>
          <p:cNvPicPr>
            <a:picLocks noChangeArrowheads="1"/>
          </p:cNvPicPr>
          <p:nvPr userDrawn="1"/>
        </p:nvPicPr>
        <p:blipFill>
          <a:blip r:embed="rId2" cstate="print"/>
          <a:srcRect t="-496" b="-793"/>
          <a:stretch>
            <a:fillRect/>
          </a:stretch>
        </p:blipFill>
        <p:spPr bwMode="auto">
          <a:xfrm>
            <a:off x="0" y="0"/>
            <a:ext cx="1304925" cy="1295400"/>
          </a:xfrm>
          <a:prstGeom prst="rect">
            <a:avLst/>
          </a:prstGeom>
          <a:noFill/>
          <a:ln w="9525">
            <a:noFill/>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4368" y="6156117"/>
            <a:ext cx="1100137"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95A0BA-77A2-466B-B9AD-A29D076960B8}" type="datetime1">
              <a:rPr lang="en-GB" smtClean="0"/>
              <a:pPr/>
              <a:t>13/03/2022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DE3409-7843-41F8-8857-CE4EC347BD03}" type="datetime1">
              <a:rPr lang="en-GB" smtClean="0"/>
              <a:pPr/>
              <a:t>13/03/2022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48084E-5E47-48C9-A8BA-679F874AE814}" type="datetime1">
              <a:rPr lang="en-GB" smtClean="0"/>
              <a:pPr/>
              <a:t>13/03/2022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168836-29D1-4504-BC61-3E939620E1FF}" type="datetime1">
              <a:rPr lang="en-GB" smtClean="0"/>
              <a:pPr/>
              <a:t>13/03/2022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B5269-45BC-409A-AA5F-47189A1D38A5}" type="datetime1">
              <a:rPr lang="en-GB" smtClean="0"/>
              <a:pPr/>
              <a:t>13/03/2022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0F715-F393-48DA-B6D3-26FAC4DDB7D1}" type="datetime1">
              <a:rPr lang="en-GB" smtClean="0"/>
              <a:pPr/>
              <a:t>13/03/2022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C6849-3BA8-458F-823C-A417DC893BA7}" type="datetime1">
              <a:rPr lang="en-GB" smtClean="0"/>
              <a:pPr/>
              <a:t>13/03/2022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51DBF4-C3CA-4255-B77A-E6CE8A5FA69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C4728-8C3F-4C92-A9F4-8268B3FCC67A}" type="datetime1">
              <a:rPr lang="en-GB" smtClean="0"/>
              <a:pPr/>
              <a:t>13/03/2022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1DBF4-C3CA-4255-B77A-E6CE8A5FA69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6" r:id="rId17"/>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ignityincare.org.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peningthespiritualgate.net/app/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403698"/>
          </a:xfrm>
        </p:spPr>
        <p:txBody>
          <a:bodyPr/>
          <a:lstStyle/>
          <a:p>
            <a:pPr algn="l"/>
            <a:r>
              <a:rPr lang="en-GB" sz="1800" dirty="0" smtClean="0">
                <a:latin typeface="Arial" panose="020B0604020202020204" pitchFamily="34" charset="0"/>
                <a:cs typeface="Arial" panose="020B0604020202020204" pitchFamily="34" charset="0"/>
              </a:rPr>
              <a:t>N.B </a:t>
            </a:r>
            <a:br>
              <a:rPr lang="en-GB" sz="1800"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The PowerPoint presentations included in this programme are for guidance only and facilitators/educators have permission to use their own ensuring the content and  outcomes of the programme are met.</a:t>
            </a:r>
            <a:endParaRPr lang="en-GB" sz="1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GB" sz="1800" dirty="0" smtClean="0">
                <a:latin typeface="Arial" panose="020B0604020202020204" pitchFamily="34" charset="0"/>
                <a:cs typeface="Arial" panose="020B0604020202020204" pitchFamily="34" charset="0"/>
              </a:rPr>
              <a:t>Disclaimer: It is the responsibility of the provider organisation and those delivering the programme to ensure educators/facilitators have the appropriate skills,  knowledge and competencies to deliver the programme and support the organisations undertaking the programme. </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3490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924" y="274638"/>
            <a:ext cx="7381875" cy="922114"/>
          </a:xfrm>
        </p:spPr>
        <p:txBody>
          <a:bodyPr/>
          <a:lstStyle/>
          <a:p>
            <a:r>
              <a:rPr lang="en-GB" dirty="0" smtClean="0"/>
              <a:t>Dignity in </a:t>
            </a:r>
            <a:r>
              <a:rPr lang="en-GB" dirty="0" err="1" smtClean="0"/>
              <a:t>EoL</a:t>
            </a:r>
            <a:r>
              <a:rPr lang="en-GB" dirty="0" smtClean="0"/>
              <a:t> Care</a:t>
            </a:r>
            <a:endParaRPr lang="en-GB" dirty="0"/>
          </a:p>
        </p:txBody>
      </p:sp>
      <p:sp>
        <p:nvSpPr>
          <p:cNvPr id="3" name="Content Placeholder 2"/>
          <p:cNvSpPr>
            <a:spLocks noGrp="1"/>
          </p:cNvSpPr>
          <p:nvPr>
            <p:ph idx="1"/>
          </p:nvPr>
        </p:nvSpPr>
        <p:spPr>
          <a:xfrm>
            <a:off x="899592" y="980728"/>
            <a:ext cx="7992888" cy="5145435"/>
          </a:xfrm>
        </p:spPr>
        <p:txBody>
          <a:bodyPr>
            <a:noAutofit/>
          </a:bodyPr>
          <a:lstStyle/>
          <a:p>
            <a:r>
              <a:rPr lang="en-GB" sz="1800" dirty="0" smtClean="0"/>
              <a:t>Support people to have as much control over decisions, care and treatment as possible</a:t>
            </a:r>
          </a:p>
          <a:p>
            <a:r>
              <a:rPr lang="en-GB" sz="1800" dirty="0" smtClean="0"/>
              <a:t>Support people to die where they want and in a way that they choose </a:t>
            </a:r>
          </a:p>
          <a:p>
            <a:r>
              <a:rPr lang="en-GB" sz="1800" dirty="0" smtClean="0"/>
              <a:t>Provide support to minimise pain and suffering</a:t>
            </a:r>
          </a:p>
          <a:p>
            <a:r>
              <a:rPr lang="en-GB" sz="1800" dirty="0" smtClean="0"/>
              <a:t>Ensure staff are open to talking to people who wish to discuss issues around their death and that they have the training and skills to respond appropriately</a:t>
            </a:r>
          </a:p>
          <a:p>
            <a:r>
              <a:rPr lang="en-GB" sz="1800" dirty="0" smtClean="0"/>
              <a:t>Help people to plan and to say goodbye to loved ones</a:t>
            </a:r>
          </a:p>
          <a:p>
            <a:r>
              <a:rPr lang="en-GB" sz="1800" dirty="0" smtClean="0"/>
              <a:t>Allow people time for reflection and provide professional support where needed</a:t>
            </a:r>
          </a:p>
          <a:p>
            <a:r>
              <a:rPr lang="en-GB" sz="1800" dirty="0" smtClean="0"/>
              <a:t>Encourage, as far as possible, meaningful activity and discussion to support a sense of self-worth and purpose</a:t>
            </a:r>
          </a:p>
          <a:p>
            <a:r>
              <a:rPr lang="en-GB" sz="1800" dirty="0" smtClean="0"/>
              <a:t>Ensure you are fully aware of peoples cultural and religious preferences when providing end of life care – should be Ensure you are fully aware of people’s cultural and religious preferences when providing end of life care</a:t>
            </a:r>
          </a:p>
          <a:p>
            <a:r>
              <a:rPr lang="en-GB" sz="1800" dirty="0" smtClean="0"/>
              <a:t>Provide support for family and carers </a:t>
            </a:r>
          </a:p>
          <a:p>
            <a:r>
              <a:rPr lang="en-GB" sz="1800" dirty="0" smtClean="0"/>
              <a:t>Provide support for those receiving care who may experience bereavement from the death of friends and peers</a:t>
            </a:r>
          </a:p>
          <a:p>
            <a:pPr algn="r">
              <a:buNone/>
            </a:pPr>
            <a:r>
              <a:rPr lang="en-GB" sz="1800" dirty="0" smtClean="0"/>
              <a:t>SCIE (Social Care Institute for Excellence)</a:t>
            </a:r>
          </a:p>
        </p:txBody>
      </p:sp>
    </p:spTree>
    <p:extLst>
      <p:ext uri="{BB962C8B-B14F-4D97-AF65-F5344CB8AC3E}">
        <p14:creationId xmlns:p14="http://schemas.microsoft.com/office/powerpoint/2010/main" val="80488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itchFamily="34" charset="0"/>
                <a:cs typeface="Arial" pitchFamily="34" charset="0"/>
              </a:rPr>
              <a:t>       Become a ‘Dignity Champion’</a:t>
            </a:r>
            <a:endParaRPr lang="en-GB" dirty="0">
              <a:latin typeface="Arial" pitchFamily="34" charset="0"/>
              <a:cs typeface="Arial" pitchFamily="34" charset="0"/>
            </a:endParaRPr>
          </a:p>
        </p:txBody>
      </p:sp>
      <p:sp>
        <p:nvSpPr>
          <p:cNvPr id="3" name="Content Placeholder 2"/>
          <p:cNvSpPr>
            <a:spLocks noGrp="1"/>
          </p:cNvSpPr>
          <p:nvPr>
            <p:ph idx="1"/>
          </p:nvPr>
        </p:nvSpPr>
        <p:spPr>
          <a:xfrm>
            <a:off x="971600" y="1600200"/>
            <a:ext cx="7715200" cy="4525963"/>
          </a:xfrm>
        </p:spPr>
        <p:txBody>
          <a:bodyPr>
            <a:normAutofit fontScale="85000" lnSpcReduction="20000"/>
          </a:bodyPr>
          <a:lstStyle/>
          <a:p>
            <a:pPr>
              <a:lnSpc>
                <a:spcPct val="150000"/>
              </a:lnSpc>
            </a:pPr>
            <a:r>
              <a:rPr lang="en-GB" sz="2400" dirty="0" smtClean="0">
                <a:latin typeface="Arial" pitchFamily="34" charset="0"/>
                <a:cs typeface="Arial" pitchFamily="34" charset="0"/>
              </a:rPr>
              <a:t>Stand up and challenge disrespectful behaviour</a:t>
            </a:r>
          </a:p>
          <a:p>
            <a:pPr>
              <a:lnSpc>
                <a:spcPct val="150000"/>
              </a:lnSpc>
            </a:pPr>
            <a:r>
              <a:rPr lang="en-GB" sz="2400" dirty="0" smtClean="0">
                <a:solidFill>
                  <a:srgbClr val="0070C0"/>
                </a:solidFill>
                <a:latin typeface="Arial" pitchFamily="34" charset="0"/>
                <a:cs typeface="Arial" pitchFamily="34" charset="0"/>
              </a:rPr>
              <a:t>Act as a good role model by treating other people with respect, particularly those who are less able to stand up for themselves </a:t>
            </a:r>
          </a:p>
          <a:p>
            <a:pPr>
              <a:lnSpc>
                <a:spcPct val="150000"/>
              </a:lnSpc>
            </a:pPr>
            <a:r>
              <a:rPr lang="en-GB" sz="2400" dirty="0" smtClean="0">
                <a:latin typeface="Arial" pitchFamily="34" charset="0"/>
                <a:cs typeface="Arial" pitchFamily="34" charset="0"/>
              </a:rPr>
              <a:t>Speak up about Dignity to improve the way that services are organised and delivered</a:t>
            </a:r>
          </a:p>
          <a:p>
            <a:pPr>
              <a:lnSpc>
                <a:spcPct val="150000"/>
              </a:lnSpc>
            </a:pPr>
            <a:r>
              <a:rPr lang="en-GB" sz="2400" dirty="0" smtClean="0">
                <a:solidFill>
                  <a:srgbClr val="0070C0"/>
                </a:solidFill>
                <a:latin typeface="Arial" pitchFamily="34" charset="0"/>
                <a:cs typeface="Arial" pitchFamily="34" charset="0"/>
              </a:rPr>
              <a:t>Influence and inform colleagues </a:t>
            </a:r>
          </a:p>
          <a:p>
            <a:pPr>
              <a:lnSpc>
                <a:spcPct val="150000"/>
              </a:lnSpc>
            </a:pPr>
            <a:r>
              <a:rPr lang="en-GB" sz="2400" dirty="0" smtClean="0">
                <a:latin typeface="Arial" pitchFamily="34" charset="0"/>
                <a:cs typeface="Arial" pitchFamily="34" charset="0"/>
              </a:rPr>
              <a:t>Listen to and understand the views and experiences of citizens</a:t>
            </a:r>
          </a:p>
          <a:p>
            <a:pPr algn="ctr">
              <a:buNone/>
            </a:pPr>
            <a:endParaRPr lang="en-GB" dirty="0" smtClean="0">
              <a:solidFill>
                <a:srgbClr val="FF0000"/>
              </a:solidFill>
              <a:latin typeface="Arial" pitchFamily="34" charset="0"/>
              <a:cs typeface="Arial" pitchFamily="34" charset="0"/>
            </a:endParaRPr>
          </a:p>
          <a:p>
            <a:pPr algn="ctr">
              <a:buNone/>
            </a:pPr>
            <a:r>
              <a:rPr lang="en-GB" dirty="0" smtClean="0">
                <a:solidFill>
                  <a:srgbClr val="FF0000"/>
                </a:solidFill>
                <a:latin typeface="Arial" pitchFamily="34" charset="0"/>
                <a:cs typeface="Arial" pitchFamily="34" charset="0"/>
                <a:hlinkClick r:id="rId3"/>
              </a:rPr>
              <a:t>www.dignityincare.org.uk</a:t>
            </a:r>
            <a:endParaRPr lang="en-GB" dirty="0" smtClean="0">
              <a:solidFill>
                <a:srgbClr val="FF0000"/>
              </a:solidFill>
              <a:latin typeface="Arial" pitchFamily="34" charset="0"/>
              <a:cs typeface="Arial" pitchFamily="34" charset="0"/>
            </a:endParaRPr>
          </a:p>
          <a:p>
            <a:pPr algn="ctr">
              <a:buNone/>
            </a:pPr>
            <a:r>
              <a:rPr lang="en-GB" sz="2800" dirty="0" smtClean="0">
                <a:solidFill>
                  <a:srgbClr val="FF0000"/>
                </a:solidFill>
                <a:latin typeface="Arial" pitchFamily="34" charset="0"/>
                <a:cs typeface="Arial" pitchFamily="34" charset="0"/>
              </a:rPr>
              <a:t>Social Care Institute for Excellence</a:t>
            </a:r>
            <a:endParaRPr lang="en-GB" sz="2800" dirty="0">
              <a:solidFill>
                <a:srgbClr val="FF0000"/>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951DBF4-C3CA-4255-B77A-E6CE8A5FA69D}" type="slidenum">
              <a:rPr lang="en-GB" smtClean="0"/>
              <a:pPr/>
              <a:t>11</a:t>
            </a:fld>
            <a:endParaRPr lang="en-GB"/>
          </a:p>
        </p:txBody>
      </p:sp>
    </p:spTree>
    <p:extLst>
      <p:ext uri="{BB962C8B-B14F-4D97-AF65-F5344CB8AC3E}">
        <p14:creationId xmlns:p14="http://schemas.microsoft.com/office/powerpoint/2010/main" val="42635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Arial" pitchFamily="34" charset="0"/>
                <a:cs typeface="Arial" pitchFamily="34" charset="0"/>
              </a:rPr>
              <a:t>Family/ carers and significant others</a:t>
            </a:r>
            <a:endParaRPr lang="en-GB" dirty="0">
              <a:latin typeface="Arial" pitchFamily="34" charset="0"/>
              <a:cs typeface="Arial" pitchFamily="34" charset="0"/>
            </a:endParaRPr>
          </a:p>
        </p:txBody>
      </p:sp>
      <p:sp>
        <p:nvSpPr>
          <p:cNvPr id="3" name="Content Placeholder 2"/>
          <p:cNvSpPr>
            <a:spLocks noGrp="1"/>
          </p:cNvSpPr>
          <p:nvPr>
            <p:ph idx="1"/>
          </p:nvPr>
        </p:nvSpPr>
        <p:spPr>
          <a:xfrm>
            <a:off x="971600" y="1600200"/>
            <a:ext cx="7715200" cy="4525963"/>
          </a:xfrm>
        </p:spPr>
        <p:txBody>
          <a:bodyPr>
            <a:normAutofit/>
          </a:bodyPr>
          <a:lstStyle/>
          <a:p>
            <a:pPr>
              <a:lnSpc>
                <a:spcPct val="150000"/>
              </a:lnSpc>
            </a:pPr>
            <a:r>
              <a:rPr lang="en-GB" sz="2800" dirty="0" smtClean="0">
                <a:latin typeface="Arial" pitchFamily="34" charset="0"/>
                <a:cs typeface="Arial" pitchFamily="34" charset="0"/>
              </a:rPr>
              <a:t>Roles</a:t>
            </a:r>
          </a:p>
          <a:p>
            <a:pPr>
              <a:lnSpc>
                <a:spcPct val="150000"/>
              </a:lnSpc>
            </a:pPr>
            <a:r>
              <a:rPr lang="en-GB" sz="2800" dirty="0" smtClean="0">
                <a:latin typeface="Arial" pitchFamily="34" charset="0"/>
                <a:cs typeface="Arial" pitchFamily="34" charset="0"/>
              </a:rPr>
              <a:t>Participation/involvement</a:t>
            </a:r>
          </a:p>
          <a:p>
            <a:pPr>
              <a:lnSpc>
                <a:spcPct val="150000"/>
              </a:lnSpc>
            </a:pPr>
            <a:r>
              <a:rPr lang="en-GB" sz="2800" dirty="0" smtClean="0">
                <a:latin typeface="Arial" pitchFamily="34" charset="0"/>
                <a:cs typeface="Arial" pitchFamily="34" charset="0"/>
              </a:rPr>
              <a:t>Limitations</a:t>
            </a:r>
          </a:p>
          <a:p>
            <a:pPr>
              <a:lnSpc>
                <a:spcPct val="150000"/>
              </a:lnSpc>
            </a:pPr>
            <a:r>
              <a:rPr lang="en-GB" sz="2800" dirty="0" smtClean="0">
                <a:latin typeface="Arial" pitchFamily="34" charset="0"/>
                <a:cs typeface="Arial" pitchFamily="34" charset="0"/>
              </a:rPr>
              <a:t>Awareness and understanding</a:t>
            </a:r>
          </a:p>
          <a:p>
            <a:pPr>
              <a:lnSpc>
                <a:spcPct val="150000"/>
              </a:lnSpc>
            </a:pPr>
            <a:r>
              <a:rPr lang="en-GB" sz="2800" dirty="0" smtClean="0">
                <a:latin typeface="Arial" pitchFamily="34" charset="0"/>
                <a:cs typeface="Arial" pitchFamily="34" charset="0"/>
              </a:rPr>
              <a:t>Preparation for end of life changes</a:t>
            </a:r>
          </a:p>
          <a:p>
            <a:pPr>
              <a:lnSpc>
                <a:spcPct val="150000"/>
              </a:lnSpc>
            </a:pPr>
            <a:r>
              <a:rPr lang="en-GB" sz="2800" dirty="0" smtClean="0">
                <a:latin typeface="Arial" pitchFamily="34" charset="0"/>
                <a:cs typeface="Arial" pitchFamily="34" charset="0"/>
              </a:rPr>
              <a:t>Feedback</a:t>
            </a:r>
            <a:endParaRPr lang="en-GB" sz="28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951DBF4-C3CA-4255-B77A-E6CE8A5FA69D}" type="slidenum">
              <a:rPr lang="en-GB" smtClean="0"/>
              <a:pPr/>
              <a:t>12</a:t>
            </a:fld>
            <a:endParaRPr lang="en-GB"/>
          </a:p>
        </p:txBody>
      </p:sp>
    </p:spTree>
    <p:extLst>
      <p:ext uri="{BB962C8B-B14F-4D97-AF65-F5344CB8AC3E}">
        <p14:creationId xmlns:p14="http://schemas.microsoft.com/office/powerpoint/2010/main" val="37465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cs typeface="Times New Roman" pitchFamily="18" charset="0"/>
              </a:rPr>
              <a:t>Spiritual support</a:t>
            </a:r>
            <a:endParaRPr lang="en-GB" dirty="0"/>
          </a:p>
        </p:txBody>
      </p:sp>
      <p:sp>
        <p:nvSpPr>
          <p:cNvPr id="3" name="Content Placeholder 2"/>
          <p:cNvSpPr>
            <a:spLocks noGrp="1"/>
          </p:cNvSpPr>
          <p:nvPr>
            <p:ph idx="1"/>
          </p:nvPr>
        </p:nvSpPr>
        <p:spPr>
          <a:xfrm>
            <a:off x="971600" y="1600200"/>
            <a:ext cx="7848872" cy="4853136"/>
          </a:xfrm>
        </p:spPr>
        <p:txBody>
          <a:bodyPr>
            <a:normAutofit fontScale="92500"/>
          </a:bodyPr>
          <a:lstStyle/>
          <a:p>
            <a:r>
              <a:rPr lang="en-GB" dirty="0" smtClean="0"/>
              <a:t>What different needs can you think about?</a:t>
            </a:r>
          </a:p>
          <a:p>
            <a:r>
              <a:rPr lang="en-GB" dirty="0" smtClean="0"/>
              <a:t>How are these needs addressed?</a:t>
            </a:r>
          </a:p>
          <a:p>
            <a:r>
              <a:rPr lang="en-GB" dirty="0" smtClean="0"/>
              <a:t>What might your role be?</a:t>
            </a:r>
          </a:p>
          <a:p>
            <a:pPr>
              <a:buNone/>
            </a:pPr>
            <a:endParaRPr lang="en-GB" dirty="0" smtClean="0"/>
          </a:p>
          <a:p>
            <a:pPr>
              <a:buNone/>
            </a:pPr>
            <a:endParaRPr lang="en-GB" dirty="0"/>
          </a:p>
          <a:p>
            <a:pPr>
              <a:buNone/>
            </a:pPr>
            <a:endParaRPr lang="en-GB" dirty="0" smtClean="0"/>
          </a:p>
          <a:p>
            <a:pPr>
              <a:buNone/>
            </a:pPr>
            <a:r>
              <a:rPr lang="en-GB" sz="2800" dirty="0" smtClean="0"/>
              <a:t>Religious </a:t>
            </a:r>
            <a:r>
              <a:rPr lang="en-GB" sz="2800" dirty="0" smtClean="0"/>
              <a:t>needs resource</a:t>
            </a:r>
          </a:p>
          <a:p>
            <a:pPr>
              <a:buNone/>
            </a:pPr>
            <a:r>
              <a:rPr lang="en-GB" sz="2600" dirty="0">
                <a:hlinkClick r:id="rId3"/>
              </a:rPr>
              <a:t>https://</a:t>
            </a:r>
            <a:r>
              <a:rPr lang="en-GB" sz="2600" dirty="0" smtClean="0">
                <a:hlinkClick r:id="rId3"/>
              </a:rPr>
              <a:t>www.openingthespiritualgate.net/app/index.html</a:t>
            </a:r>
            <a:r>
              <a:rPr lang="en-GB" sz="2600" dirty="0" smtClean="0"/>
              <a:t> </a:t>
            </a:r>
            <a:endParaRPr lang="en-GB" sz="2600" dirty="0" smtClean="0"/>
          </a:p>
        </p:txBody>
      </p:sp>
      <p:pic>
        <p:nvPicPr>
          <p:cNvPr id="16386" name="Picture 2" descr="http://www.openingthespiritualgate.net/Opening_the_Spiritual_Gate/Media/transparent.gif"/>
          <p:cNvPicPr>
            <a:picLocks noChangeAspect="1" noChangeArrowheads="1"/>
          </p:cNvPicPr>
          <p:nvPr/>
        </p:nvPicPr>
        <p:blipFill>
          <a:blip r:embed="rId4"/>
          <a:srcRect/>
          <a:stretch>
            <a:fillRect/>
          </a:stretch>
        </p:blipFill>
        <p:spPr bwMode="auto">
          <a:xfrm>
            <a:off x="38100" y="-84138"/>
            <a:ext cx="9525" cy="9525"/>
          </a:xfrm>
          <a:prstGeom prst="rect">
            <a:avLst/>
          </a:prstGeom>
          <a:noFill/>
        </p:spPr>
      </p:pic>
      <p:pic>
        <p:nvPicPr>
          <p:cNvPr id="8" name="Picture 7"/>
          <p:cNvPicPr>
            <a:picLocks noChangeAspect="1"/>
          </p:cNvPicPr>
          <p:nvPr/>
        </p:nvPicPr>
        <p:blipFill>
          <a:blip r:embed="rId5"/>
          <a:stretch>
            <a:fillRect/>
          </a:stretch>
        </p:blipFill>
        <p:spPr>
          <a:xfrm>
            <a:off x="5148064" y="4077072"/>
            <a:ext cx="2491529" cy="1323322"/>
          </a:xfrm>
          <a:prstGeom prst="rect">
            <a:avLst/>
          </a:prstGeom>
          <a:ln>
            <a:solidFill>
              <a:schemeClr val="tx1">
                <a:lumMod val="65000"/>
                <a:lumOff val="35000"/>
              </a:schemeClr>
            </a:solidFill>
          </a:ln>
        </p:spPr>
      </p:pic>
    </p:spTree>
    <p:extLst>
      <p:ext uri="{BB962C8B-B14F-4D97-AF65-F5344CB8AC3E}">
        <p14:creationId xmlns:p14="http://schemas.microsoft.com/office/powerpoint/2010/main" val="2852313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itchFamily="34" charset="0"/>
                <a:cs typeface="Arial" pitchFamily="34" charset="0"/>
              </a:rPr>
              <a:t>Education, training and support</a:t>
            </a:r>
            <a:endParaRPr lang="en-GB" dirty="0">
              <a:latin typeface="Arial" pitchFamily="34" charset="0"/>
              <a:cs typeface="Arial" pitchFamily="34" charset="0"/>
            </a:endParaRPr>
          </a:p>
        </p:txBody>
      </p:sp>
      <p:sp>
        <p:nvSpPr>
          <p:cNvPr id="3" name="Content Placeholder 2"/>
          <p:cNvSpPr>
            <a:spLocks noGrp="1"/>
          </p:cNvSpPr>
          <p:nvPr>
            <p:ph idx="1"/>
          </p:nvPr>
        </p:nvSpPr>
        <p:spPr>
          <a:xfrm>
            <a:off x="971600" y="1600200"/>
            <a:ext cx="7715200" cy="4525963"/>
          </a:xfrm>
        </p:spPr>
        <p:txBody>
          <a:bodyPr>
            <a:normAutofit/>
          </a:bodyPr>
          <a:lstStyle/>
          <a:p>
            <a:endParaRPr lang="en-GB" dirty="0" smtClean="0">
              <a:latin typeface="Arial" pitchFamily="34" charset="0"/>
              <a:cs typeface="Arial" pitchFamily="34" charset="0"/>
            </a:endParaRPr>
          </a:p>
          <a:p>
            <a:pPr algn="just">
              <a:lnSpc>
                <a:spcPct val="150000"/>
              </a:lnSpc>
              <a:buNone/>
            </a:pPr>
            <a:r>
              <a:rPr lang="en-GB" dirty="0" smtClean="0">
                <a:latin typeface="Arial" pitchFamily="34" charset="0"/>
                <a:cs typeface="Arial" pitchFamily="34" charset="0"/>
              </a:rPr>
              <a:t>   What education, training and skills are needed in end of life care, within the care home setting?</a:t>
            </a:r>
            <a:endParaRPr lang="en-GB"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951DBF4-C3CA-4255-B77A-E6CE8A5FA69D}" type="slidenum">
              <a:rPr lang="en-GB" smtClean="0"/>
              <a:pPr/>
              <a:t>14</a:t>
            </a:fld>
            <a:endParaRPr lang="en-GB"/>
          </a:p>
        </p:txBody>
      </p:sp>
      <p:pic>
        <p:nvPicPr>
          <p:cNvPr id="3074" name="Picture 2" descr="Question Mark Yellow - Free vector graphic on Pixab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4077072"/>
            <a:ext cx="1781699" cy="17803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Arial" pitchFamily="34" charset="0"/>
                <a:cs typeface="Arial" pitchFamily="34" charset="0"/>
              </a:rPr>
              <a:t>Education and training opportunities</a:t>
            </a:r>
            <a:endParaRPr lang="en-GB" dirty="0">
              <a:latin typeface="Arial" pitchFamily="34" charset="0"/>
              <a:cs typeface="Arial" pitchFamily="34" charset="0"/>
            </a:endParaRPr>
          </a:p>
        </p:txBody>
      </p:sp>
      <p:sp>
        <p:nvSpPr>
          <p:cNvPr id="3" name="Content Placeholder 2"/>
          <p:cNvSpPr>
            <a:spLocks noGrp="1"/>
          </p:cNvSpPr>
          <p:nvPr>
            <p:ph idx="1"/>
          </p:nvPr>
        </p:nvSpPr>
        <p:spPr>
          <a:xfrm>
            <a:off x="971600" y="1700808"/>
            <a:ext cx="7715200" cy="4425355"/>
          </a:xfrm>
        </p:spPr>
        <p:txBody>
          <a:bodyPr>
            <a:normAutofit fontScale="92500" lnSpcReduction="10000"/>
          </a:bodyPr>
          <a:lstStyle/>
          <a:p>
            <a:pPr>
              <a:lnSpc>
                <a:spcPct val="150000"/>
              </a:lnSpc>
            </a:pPr>
            <a:r>
              <a:rPr lang="en-GB" dirty="0" smtClean="0">
                <a:latin typeface="Arial" pitchFamily="34" charset="0"/>
                <a:cs typeface="Arial" pitchFamily="34" charset="0"/>
              </a:rPr>
              <a:t>Formal courses</a:t>
            </a:r>
          </a:p>
          <a:p>
            <a:pPr>
              <a:lnSpc>
                <a:spcPct val="150000"/>
              </a:lnSpc>
            </a:pPr>
            <a:r>
              <a:rPr lang="en-GB" dirty="0" smtClean="0">
                <a:latin typeface="Arial" pitchFamily="34" charset="0"/>
                <a:cs typeface="Arial" pitchFamily="34" charset="0"/>
              </a:rPr>
              <a:t>Online learning</a:t>
            </a:r>
          </a:p>
          <a:p>
            <a:pPr>
              <a:lnSpc>
                <a:spcPct val="150000"/>
              </a:lnSpc>
            </a:pPr>
            <a:r>
              <a:rPr lang="en-GB" dirty="0" smtClean="0">
                <a:latin typeface="Arial" pitchFamily="34" charset="0"/>
                <a:cs typeface="Arial" pitchFamily="34" charset="0"/>
              </a:rPr>
              <a:t>In-house training</a:t>
            </a:r>
          </a:p>
          <a:p>
            <a:pPr>
              <a:lnSpc>
                <a:spcPct val="150000"/>
              </a:lnSpc>
            </a:pPr>
            <a:r>
              <a:rPr lang="en-GB" dirty="0" smtClean="0">
                <a:latin typeface="Arial" pitchFamily="34" charset="0"/>
                <a:cs typeface="Arial" pitchFamily="34" charset="0"/>
              </a:rPr>
              <a:t>Reflection on practice</a:t>
            </a:r>
          </a:p>
          <a:p>
            <a:pPr>
              <a:lnSpc>
                <a:spcPct val="150000"/>
              </a:lnSpc>
            </a:pPr>
            <a:r>
              <a:rPr lang="en-GB" dirty="0" smtClean="0">
                <a:latin typeface="Arial" pitchFamily="34" charset="0"/>
                <a:cs typeface="Arial" pitchFamily="34" charset="0"/>
              </a:rPr>
              <a:t>Supervision and feedback</a:t>
            </a:r>
          </a:p>
          <a:p>
            <a:pPr>
              <a:lnSpc>
                <a:spcPct val="150000"/>
              </a:lnSpc>
            </a:pPr>
            <a:r>
              <a:rPr lang="en-GB" dirty="0" smtClean="0">
                <a:latin typeface="Arial" pitchFamily="34" charset="0"/>
                <a:cs typeface="Arial" pitchFamily="34" charset="0"/>
              </a:rPr>
              <a:t>Independent learning</a:t>
            </a: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951DBF4-C3CA-4255-B77A-E6CE8A5FA69D}"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GB" dirty="0" smtClean="0"/>
              <a:t>Training plans</a:t>
            </a:r>
          </a:p>
        </p:txBody>
      </p:sp>
      <p:sp>
        <p:nvSpPr>
          <p:cNvPr id="19459" name="Rectangle 3"/>
          <p:cNvSpPr>
            <a:spLocks noGrp="1" noChangeArrowheads="1"/>
          </p:cNvSpPr>
          <p:nvPr>
            <p:ph type="body" idx="1"/>
          </p:nvPr>
        </p:nvSpPr>
        <p:spPr>
          <a:xfrm>
            <a:off x="971600" y="1600200"/>
            <a:ext cx="7715200" cy="4525963"/>
          </a:xfrm>
        </p:spPr>
        <p:txBody>
          <a:bodyPr>
            <a:normAutofit lnSpcReduction="10000"/>
          </a:bodyPr>
          <a:lstStyle/>
          <a:p>
            <a:pPr marL="0" indent="0" eaLnBrk="1" hangingPunct="1">
              <a:buNone/>
              <a:defRPr/>
            </a:pPr>
            <a:r>
              <a:rPr lang="en-GB" sz="2800" dirty="0" smtClean="0"/>
              <a:t>Think about the different groups of staff in your home</a:t>
            </a:r>
          </a:p>
          <a:p>
            <a:pPr eaLnBrk="1" hangingPunct="1">
              <a:defRPr/>
            </a:pPr>
            <a:endParaRPr lang="en-GB" sz="2800" dirty="0" smtClean="0"/>
          </a:p>
          <a:p>
            <a:pPr eaLnBrk="1" hangingPunct="1">
              <a:defRPr/>
            </a:pPr>
            <a:r>
              <a:rPr lang="en-GB" sz="2800" dirty="0" smtClean="0"/>
              <a:t>How would you devise a training plan to meet all their needs?</a:t>
            </a:r>
          </a:p>
          <a:p>
            <a:pPr eaLnBrk="1" hangingPunct="1">
              <a:defRPr/>
            </a:pPr>
            <a:r>
              <a:rPr lang="en-GB" sz="2800" dirty="0" smtClean="0"/>
              <a:t>What topics would you include?</a:t>
            </a:r>
          </a:p>
          <a:p>
            <a:pPr eaLnBrk="1" hangingPunct="1">
              <a:defRPr/>
            </a:pPr>
            <a:r>
              <a:rPr lang="en-GB" sz="2800" dirty="0" smtClean="0"/>
              <a:t>Who would deliver the training?</a:t>
            </a:r>
          </a:p>
          <a:p>
            <a:pPr eaLnBrk="1" hangingPunct="1">
              <a:defRPr/>
            </a:pPr>
            <a:r>
              <a:rPr lang="en-GB" sz="2800" dirty="0" smtClean="0"/>
              <a:t>When and how would that happen?</a:t>
            </a:r>
          </a:p>
          <a:p>
            <a:pPr eaLnBrk="1" hangingPunct="1">
              <a:defRPr/>
            </a:pPr>
            <a:r>
              <a:rPr lang="en-GB" sz="2800" dirty="0" smtClean="0"/>
              <a:t>Consider as many types of training as you can</a:t>
            </a:r>
          </a:p>
        </p:txBody>
      </p:sp>
    </p:spTree>
    <p:extLst>
      <p:ext uri="{BB962C8B-B14F-4D97-AF65-F5344CB8AC3E}">
        <p14:creationId xmlns:p14="http://schemas.microsoft.com/office/powerpoint/2010/main" val="2204127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itchFamily="34" charset="0"/>
                <a:cs typeface="Arial" pitchFamily="34" charset="0"/>
              </a:rPr>
              <a:t>Development in EOLC</a:t>
            </a:r>
            <a:endParaRPr lang="en-GB" dirty="0">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4668003"/>
              </p:ext>
            </p:extLst>
          </p:nvPr>
        </p:nvGraphicFramePr>
        <p:xfrm>
          <a:off x="457200" y="1340768"/>
          <a:ext cx="8435280" cy="4785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B951DBF4-C3CA-4255-B77A-E6CE8A5FA69D}"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8640960" cy="3600986"/>
          </a:xfrm>
          <a:prstGeom prst="rect">
            <a:avLst/>
          </a:prstGeom>
          <a:noFill/>
        </p:spPr>
        <p:txBody>
          <a:bodyPr wrap="square" rtlCol="0">
            <a:spAutoFit/>
          </a:bodyPr>
          <a:lstStyle/>
          <a:p>
            <a:pPr algn="ctr"/>
            <a:r>
              <a:rPr lang="en-GB" sz="3600" dirty="0" smtClean="0">
                <a:solidFill>
                  <a:schemeClr val="tx2"/>
                </a:solidFill>
                <a:latin typeface="Arial" panose="020B0604020202020204" pitchFamily="34" charset="0"/>
                <a:cs typeface="Arial" panose="020B0604020202020204" pitchFamily="34" charset="0"/>
              </a:rPr>
              <a:t>To conclude...</a:t>
            </a:r>
          </a:p>
          <a:p>
            <a:pPr>
              <a:buFont typeface="Arial" pitchFamily="34" charset="0"/>
              <a:buChar char="•"/>
            </a:pPr>
            <a:endParaRPr lang="en-GB" sz="3600" dirty="0" smtClean="0">
              <a:latin typeface="Arial" panose="020B0604020202020204" pitchFamily="34" charset="0"/>
              <a:cs typeface="Arial" panose="020B0604020202020204" pitchFamily="34" charset="0"/>
            </a:endParaRPr>
          </a:p>
          <a:p>
            <a:pPr algn="ctr"/>
            <a:r>
              <a:rPr lang="en-GB" sz="3600" dirty="0" smtClean="0">
                <a:latin typeface="Arial" panose="020B0604020202020204" pitchFamily="34" charset="0"/>
                <a:cs typeface="Arial" panose="020B0604020202020204" pitchFamily="34" charset="0"/>
              </a:rPr>
              <a:t>  </a:t>
            </a:r>
            <a:r>
              <a:rPr lang="en-GB" sz="3600" dirty="0" smtClean="0">
                <a:solidFill>
                  <a:srgbClr val="FF0000"/>
                </a:solidFill>
                <a:latin typeface="Arial" panose="020B0604020202020204" pitchFamily="34" charset="0"/>
                <a:cs typeface="Arial" panose="020B0604020202020204" pitchFamily="34" charset="0"/>
              </a:rPr>
              <a:t>Any questions???</a:t>
            </a:r>
          </a:p>
          <a:p>
            <a:pPr>
              <a:buFont typeface="Arial" pitchFamily="34" charset="0"/>
              <a:buChar char="•"/>
            </a:pPr>
            <a:endParaRPr lang="en-GB" sz="36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Mapping today’s session to the portfolio</a:t>
            </a:r>
          </a:p>
          <a:p>
            <a:pPr marL="457200" indent="-457200">
              <a:buFont typeface="Arial" panose="020B0604020202020204" pitchFamily="34" charset="0"/>
              <a:buChar char="•"/>
            </a:pPr>
            <a:r>
              <a:rPr lang="en-GB" sz="2800" i="1" dirty="0" smtClean="0">
                <a:latin typeface="Arial" panose="020B0604020202020204" pitchFamily="34" charset="0"/>
                <a:cs typeface="Arial" panose="020B0604020202020204" pitchFamily="34" charset="0"/>
              </a:rPr>
              <a:t>Next time – ‘To do’ list</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Evaluation forms</a:t>
            </a:r>
          </a:p>
        </p:txBody>
      </p:sp>
    </p:spTree>
    <p:extLst>
      <p:ext uri="{BB962C8B-B14F-4D97-AF65-F5344CB8AC3E}">
        <p14:creationId xmlns:p14="http://schemas.microsoft.com/office/powerpoint/2010/main" val="95059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
          <p:cNvGrpSpPr>
            <a:grpSpLocks/>
          </p:cNvGrpSpPr>
          <p:nvPr/>
        </p:nvGrpSpPr>
        <p:grpSpPr bwMode="auto">
          <a:xfrm>
            <a:off x="1187450" y="1052513"/>
            <a:ext cx="7716838" cy="4090987"/>
            <a:chOff x="1187450" y="1052513"/>
            <a:chExt cx="7716838" cy="3528615"/>
          </a:xfrm>
        </p:grpSpPr>
        <p:pic>
          <p:nvPicPr>
            <p:cNvPr id="6" name="Picture 12" descr="Picture1.png"/>
            <p:cNvPicPr>
              <a:picLocks noChangeAspect="1"/>
            </p:cNvPicPr>
            <p:nvPr/>
          </p:nvPicPr>
          <p:blipFill>
            <a:blip r:embed="rId2" cstate="print"/>
            <a:srcRect/>
            <a:stretch>
              <a:fillRect/>
            </a:stretch>
          </p:blipFill>
          <p:spPr bwMode="auto">
            <a:xfrm>
              <a:off x="1187450" y="1052513"/>
              <a:ext cx="7716838" cy="3313112"/>
            </a:xfrm>
            <a:prstGeom prst="rect">
              <a:avLst/>
            </a:prstGeom>
            <a:noFill/>
            <a:ln w="9525">
              <a:noFill/>
              <a:miter lim="800000"/>
              <a:headEnd/>
              <a:tailEnd/>
            </a:ln>
          </p:spPr>
        </p:pic>
        <p:sp>
          <p:nvSpPr>
            <p:cNvPr id="7" name="Subtitle 2"/>
            <p:cNvSpPr txBox="1">
              <a:spLocks/>
            </p:cNvSpPr>
            <p:nvPr/>
          </p:nvSpPr>
          <p:spPr bwMode="auto">
            <a:xfrm>
              <a:off x="1403648" y="3429000"/>
              <a:ext cx="6336704" cy="1152128"/>
            </a:xfrm>
            <a:prstGeom prst="rect">
              <a:avLst/>
            </a:prstGeom>
            <a:solidFill>
              <a:schemeClr val="bg1"/>
            </a:solidFill>
            <a:ln w="9525">
              <a:noFill/>
              <a:miter lim="800000"/>
              <a:headEnd/>
              <a:tailEnd/>
            </a:ln>
          </p:spPr>
          <p:txBody>
            <a:bodyPr/>
            <a:lstStyle/>
            <a:p>
              <a:pPr>
                <a:lnSpc>
                  <a:spcPct val="90000"/>
                </a:lnSpc>
                <a:spcBef>
                  <a:spcPct val="20000"/>
                </a:spcBef>
                <a:buFont typeface="Arial" charset="0"/>
                <a:buNone/>
              </a:pPr>
              <a:r>
                <a:rPr lang="en-GB" sz="2800" dirty="0">
                  <a:latin typeface="Arial Narrow" pitchFamily="34" charset="0"/>
                </a:rPr>
                <a:t>The North West End of Life Care Programme for Care </a:t>
              </a:r>
              <a:r>
                <a:rPr lang="en-GB" sz="2800" dirty="0" smtClean="0">
                  <a:latin typeface="Arial Narrow" pitchFamily="34" charset="0"/>
                </a:rPr>
                <a:t>Homes</a:t>
              </a:r>
            </a:p>
            <a:p>
              <a:pPr>
                <a:lnSpc>
                  <a:spcPct val="90000"/>
                </a:lnSpc>
                <a:spcBef>
                  <a:spcPct val="20000"/>
                </a:spcBef>
                <a:buFont typeface="Arial" charset="0"/>
                <a:buNone/>
              </a:pPr>
              <a:endParaRPr lang="en-GB" sz="2800" dirty="0" smtClean="0">
                <a:latin typeface="Arial Narrow" pitchFamily="34" charset="0"/>
              </a:endParaRPr>
            </a:p>
            <a:p>
              <a:pPr algn="ctr">
                <a:lnSpc>
                  <a:spcPct val="90000"/>
                </a:lnSpc>
                <a:spcBef>
                  <a:spcPct val="20000"/>
                </a:spcBef>
                <a:buFont typeface="Arial" charset="0"/>
                <a:buNone/>
              </a:pPr>
              <a:r>
                <a:rPr lang="en-GB" sz="2800" dirty="0" smtClean="0">
                  <a:solidFill>
                    <a:schemeClr val="tx2"/>
                  </a:solidFill>
                  <a:latin typeface="Arial Narrow" pitchFamily="34" charset="0"/>
                </a:rPr>
                <a:t>Step 4 workshop</a:t>
              </a:r>
            </a:p>
          </p:txBody>
        </p:sp>
      </p:grpSp>
    </p:spTree>
    <p:extLst>
      <p:ext uri="{BB962C8B-B14F-4D97-AF65-F5344CB8AC3E}">
        <p14:creationId xmlns:p14="http://schemas.microsoft.com/office/powerpoint/2010/main" val="186420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1259632" y="274638"/>
            <a:ext cx="6912768" cy="1143000"/>
          </a:xfrm>
        </p:spPr>
        <p:txBody>
          <a:bodyPr/>
          <a:lstStyle/>
          <a:p>
            <a:pPr algn="ctr"/>
            <a:r>
              <a:rPr lang="en-GB" sz="3600" dirty="0" smtClean="0">
                <a:solidFill>
                  <a:schemeClr val="tx2"/>
                </a:solidFill>
                <a:latin typeface="Arial" panose="020B0604020202020204" pitchFamily="34" charset="0"/>
                <a:cs typeface="Arial" panose="020B0604020202020204" pitchFamily="34" charset="0"/>
              </a:rPr>
              <a:t>Objectives</a:t>
            </a:r>
          </a:p>
        </p:txBody>
      </p:sp>
      <p:sp>
        <p:nvSpPr>
          <p:cNvPr id="6147" name="Rectangle 3"/>
          <p:cNvSpPr>
            <a:spLocks noGrp="1"/>
          </p:cNvSpPr>
          <p:nvPr>
            <p:ph type="body" idx="4294967295"/>
          </p:nvPr>
        </p:nvSpPr>
        <p:spPr>
          <a:xfrm>
            <a:off x="971600" y="1557338"/>
            <a:ext cx="7920880" cy="5026025"/>
          </a:xfrm>
        </p:spPr>
        <p:txBody>
          <a:bodyPr>
            <a:normAutofit lnSpcReduction="10000"/>
          </a:bodyPr>
          <a:lstStyle/>
          <a:p>
            <a:pPr fontAlgn="base"/>
            <a:r>
              <a:rPr lang="en-GB" sz="2800" dirty="0">
                <a:latin typeface="Arial" panose="020B0604020202020204" pitchFamily="34" charset="0"/>
                <a:cs typeface="Arial" panose="020B0604020202020204" pitchFamily="34" charset="0"/>
              </a:rPr>
              <a:t>Able to recognise environmental factors required for high quality end of life care</a:t>
            </a:r>
          </a:p>
          <a:p>
            <a:pPr fontAlgn="base"/>
            <a:r>
              <a:rPr lang="en-GB" sz="2800" dirty="0">
                <a:latin typeface="Arial" panose="020B0604020202020204" pitchFamily="34" charset="0"/>
                <a:cs typeface="Arial" panose="020B0604020202020204" pitchFamily="34" charset="0"/>
              </a:rPr>
              <a:t>Staff are able to support resident’s needs at the end of life with dignity and compassion</a:t>
            </a:r>
          </a:p>
          <a:p>
            <a:pPr fontAlgn="base"/>
            <a:r>
              <a:rPr lang="en-GB" sz="2800" dirty="0">
                <a:latin typeface="Arial" panose="020B0604020202020204" pitchFamily="34" charset="0"/>
                <a:cs typeface="Arial" panose="020B0604020202020204" pitchFamily="34" charset="0"/>
              </a:rPr>
              <a:t>Staff are able to recognise and support resident’s individual spiritual and religious needs</a:t>
            </a:r>
          </a:p>
          <a:p>
            <a:pPr fontAlgn="base"/>
            <a:r>
              <a:rPr lang="en-GB" sz="2800" dirty="0">
                <a:latin typeface="Arial" panose="020B0604020202020204" pitchFamily="34" charset="0"/>
                <a:cs typeface="Arial" panose="020B0604020202020204" pitchFamily="34" charset="0"/>
              </a:rPr>
              <a:t>Staff are prepared and supported to provide end of life care</a:t>
            </a:r>
          </a:p>
          <a:p>
            <a:pPr fontAlgn="base"/>
            <a:r>
              <a:rPr lang="en-GB" sz="2800" dirty="0">
                <a:latin typeface="Arial" panose="020B0604020202020204" pitchFamily="34" charset="0"/>
                <a:cs typeface="Arial" panose="020B0604020202020204" pitchFamily="34" charset="0"/>
              </a:rPr>
              <a:t>Identify a training plan for all staff in end of life care</a:t>
            </a:r>
          </a:p>
        </p:txBody>
      </p:sp>
    </p:spTree>
    <p:extLst>
      <p:ext uri="{BB962C8B-B14F-4D97-AF65-F5344CB8AC3E}">
        <p14:creationId xmlns:p14="http://schemas.microsoft.com/office/powerpoint/2010/main" val="3961628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1331640" y="274638"/>
            <a:ext cx="6897960" cy="1143000"/>
          </a:xfrm>
        </p:spPr>
        <p:txBody>
          <a:bodyPr/>
          <a:lstStyle/>
          <a:p>
            <a:r>
              <a:rPr lang="en-GB" sz="3600" dirty="0" smtClean="0">
                <a:solidFill>
                  <a:schemeClr val="tx2"/>
                </a:solidFill>
                <a:latin typeface="Arial" panose="020B0604020202020204" pitchFamily="34" charset="0"/>
                <a:cs typeface="Arial" panose="020B0604020202020204" pitchFamily="34" charset="0"/>
              </a:rPr>
              <a:t>Plan of session</a:t>
            </a:r>
          </a:p>
        </p:txBody>
      </p:sp>
      <p:sp>
        <p:nvSpPr>
          <p:cNvPr id="6147" name="Rectangle 3"/>
          <p:cNvSpPr>
            <a:spLocks noGrp="1"/>
          </p:cNvSpPr>
          <p:nvPr>
            <p:ph type="body" idx="4294967295"/>
          </p:nvPr>
        </p:nvSpPr>
        <p:spPr>
          <a:xfrm>
            <a:off x="971600" y="1557338"/>
            <a:ext cx="7920880" cy="5026025"/>
          </a:xfrm>
        </p:spPr>
        <p:txBody>
          <a:bodyPr/>
          <a:lstStyle/>
          <a:p>
            <a:r>
              <a:rPr lang="en-GB" sz="2800" dirty="0" smtClean="0">
                <a:latin typeface="Arial" panose="020B0604020202020204" pitchFamily="34" charset="0"/>
                <a:cs typeface="Arial" panose="020B0604020202020204" pitchFamily="34" charset="0"/>
              </a:rPr>
              <a:t>Welcome back and recap on Step 3</a:t>
            </a:r>
          </a:p>
          <a:p>
            <a:r>
              <a:rPr lang="en-GB" sz="2800" dirty="0" smtClean="0">
                <a:latin typeface="Arial" panose="020B0604020202020204" pitchFamily="34" charset="0"/>
                <a:cs typeface="Arial" panose="020B0604020202020204" pitchFamily="34" charset="0"/>
              </a:rPr>
              <a:t>Environmental factors for high quality end of life care</a:t>
            </a:r>
          </a:p>
          <a:p>
            <a:r>
              <a:rPr lang="en-GB" sz="2800" dirty="0" smtClean="0">
                <a:latin typeface="Arial" panose="020B0604020202020204" pitchFamily="34" charset="0"/>
                <a:cs typeface="Arial" panose="020B0604020202020204" pitchFamily="34" charset="0"/>
              </a:rPr>
              <a:t>Dignity and Compassion</a:t>
            </a:r>
          </a:p>
          <a:p>
            <a:r>
              <a:rPr lang="en-GB" sz="2800" dirty="0" smtClean="0">
                <a:latin typeface="Arial" panose="020B0604020202020204" pitchFamily="34" charset="0"/>
                <a:cs typeface="Arial" panose="020B0604020202020204" pitchFamily="34" charset="0"/>
              </a:rPr>
              <a:t>Spiritual and religious needs</a:t>
            </a:r>
          </a:p>
          <a:p>
            <a:r>
              <a:rPr lang="en-GB" sz="2800" dirty="0" smtClean="0">
                <a:latin typeface="Arial" panose="020B0604020202020204" pitchFamily="34" charset="0"/>
                <a:cs typeface="Arial" panose="020B0604020202020204" pitchFamily="34" charset="0"/>
              </a:rPr>
              <a:t>Preparing and supporting staff to deliver quality end of life care</a:t>
            </a:r>
          </a:p>
          <a:p>
            <a:endParaRPr lang="en-GB" sz="2800" dirty="0" smtClean="0"/>
          </a:p>
          <a:p>
            <a:endParaRPr lang="en-GB" sz="2800" dirty="0" smtClean="0"/>
          </a:p>
        </p:txBody>
      </p:sp>
    </p:spTree>
    <p:extLst>
      <p:ext uri="{BB962C8B-B14F-4D97-AF65-F5344CB8AC3E}">
        <p14:creationId xmlns:p14="http://schemas.microsoft.com/office/powerpoint/2010/main" val="3282855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p:cNvSpPr>
          <p:nvPr>
            <p:ph type="ctrTitle" idx="4294967295"/>
          </p:nvPr>
        </p:nvSpPr>
        <p:spPr>
          <a:xfrm>
            <a:off x="685800" y="2286000"/>
            <a:ext cx="7772400" cy="1143000"/>
          </a:xfrm>
        </p:spPr>
        <p:txBody>
          <a:bodyPr/>
          <a:lstStyle/>
          <a:p>
            <a:r>
              <a:rPr lang="en-US" dirty="0" smtClean="0">
                <a:latin typeface="Arial" panose="020B0604020202020204" pitchFamily="34" charset="0"/>
                <a:cs typeface="Arial" panose="020B0604020202020204" pitchFamily="34" charset="0"/>
              </a:rPr>
              <a:t>What IS quality care?</a:t>
            </a:r>
          </a:p>
        </p:txBody>
      </p:sp>
      <p:pic>
        <p:nvPicPr>
          <p:cNvPr id="1026" name="Picture 2" descr="Quality Hand Write - Free photo on Pixab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3284984"/>
            <a:ext cx="3740087" cy="2673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262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30" name="Rectangle 6"/>
          <p:cNvSpPr>
            <a:spLocks noGrp="1"/>
          </p:cNvSpPr>
          <p:nvPr>
            <p:ph type="ctrTitle" idx="4294967295"/>
          </p:nvPr>
        </p:nvSpPr>
        <p:spPr>
          <a:xfrm>
            <a:off x="683568" y="3212976"/>
            <a:ext cx="7772400" cy="1143000"/>
          </a:xfrm>
        </p:spPr>
        <p:txBody>
          <a:bodyPr>
            <a:normAutofit fontScale="90000"/>
          </a:bodyPr>
          <a:lstStyle/>
          <a:p>
            <a:r>
              <a:rPr lang="en-US" dirty="0" smtClean="0">
                <a:latin typeface="Calibri" pitchFamily="28" charset="0"/>
              </a:rPr>
              <a:t/>
            </a:r>
            <a:br>
              <a:rPr lang="en-US" dirty="0" smtClean="0">
                <a:latin typeface="Calibri" pitchFamily="28" charset="0"/>
              </a:rPr>
            </a:br>
            <a:r>
              <a:rPr lang="en-US" dirty="0" smtClean="0">
                <a:solidFill>
                  <a:schemeClr val="tx2"/>
                </a:solidFill>
                <a:latin typeface="Arial" panose="020B0604020202020204" pitchFamily="34" charset="0"/>
                <a:cs typeface="Arial" panose="020B0604020202020204" pitchFamily="34" charset="0"/>
              </a:rPr>
              <a:t>How do we know that we deliver quality care?</a:t>
            </a:r>
            <a:br>
              <a:rPr lang="en-US" dirty="0" smtClean="0">
                <a:solidFill>
                  <a:schemeClr val="tx2"/>
                </a:solidFill>
                <a:latin typeface="Arial" panose="020B0604020202020204" pitchFamily="34" charset="0"/>
                <a:cs typeface="Arial" panose="020B0604020202020204" pitchFamily="34" charset="0"/>
              </a:rPr>
            </a:br>
            <a:r>
              <a:rPr lang="en-US" dirty="0" smtClean="0">
                <a:latin typeface="Calibri" pitchFamily="28" charset="0"/>
              </a:rPr>
              <a:t/>
            </a:r>
            <a:br>
              <a:rPr lang="en-US" dirty="0" smtClean="0">
                <a:latin typeface="Calibri" pitchFamily="28" charset="0"/>
              </a:rPr>
            </a:br>
            <a:endParaRPr lang="en-US" dirty="0" smtClean="0">
              <a:latin typeface="Calibri" pitchFamily="28" charset="0"/>
            </a:endParaRPr>
          </a:p>
        </p:txBody>
      </p:sp>
      <p:sp>
        <p:nvSpPr>
          <p:cNvPr id="308231" name="Rectangle 7"/>
          <p:cNvSpPr>
            <a:spLocks noGrp="1"/>
          </p:cNvSpPr>
          <p:nvPr>
            <p:ph type="subTitle" idx="4294967295"/>
          </p:nvPr>
        </p:nvSpPr>
        <p:spPr>
          <a:xfrm>
            <a:off x="1371600" y="3886200"/>
            <a:ext cx="6400800" cy="1752600"/>
          </a:xfrm>
        </p:spPr>
        <p:txBody>
          <a:bodyPr/>
          <a:lstStyle/>
          <a:p>
            <a:pPr marL="0" indent="0" algn="ctr">
              <a:buFont typeface="Arial" charset="0"/>
              <a:buNone/>
            </a:pPr>
            <a:endParaRPr lang="en-US" smtClean="0">
              <a:latin typeface="Calibri" pitchFamily="28" charset="0"/>
            </a:endParaRPr>
          </a:p>
          <a:p>
            <a:pPr marL="0" indent="0" algn="ctr">
              <a:buFont typeface="Arial" charset="0"/>
              <a:buNone/>
            </a:pPr>
            <a:endParaRPr lang="en-US" smtClean="0">
              <a:latin typeface="Calibri" pitchFamily="28" charset="0"/>
            </a:endParaRPr>
          </a:p>
        </p:txBody>
      </p:sp>
      <p:pic>
        <p:nvPicPr>
          <p:cNvPr id="2050" name="Picture 2" descr="Question Mark Response - Free image on Pixab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332656"/>
            <a:ext cx="2517776" cy="2517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498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4" name="Rectangle 4"/>
          <p:cNvSpPr>
            <a:spLocks noGrp="1"/>
          </p:cNvSpPr>
          <p:nvPr>
            <p:ph type="subTitle" idx="4294967295"/>
          </p:nvPr>
        </p:nvSpPr>
        <p:spPr>
          <a:xfrm>
            <a:off x="1371600" y="1916832"/>
            <a:ext cx="6400800" cy="3721968"/>
          </a:xfrm>
        </p:spPr>
        <p:txBody>
          <a:bodyPr>
            <a:normAutofit fontScale="92500"/>
          </a:bodyPr>
          <a:lstStyle/>
          <a:p>
            <a:pPr marL="0" indent="0" algn="ctr">
              <a:buNone/>
            </a:pPr>
            <a:r>
              <a:rPr lang="en-GB" sz="4400" dirty="0" smtClean="0">
                <a:solidFill>
                  <a:schemeClr val="tx2"/>
                </a:solidFill>
                <a:latin typeface="Arial" panose="020B0604020202020204" pitchFamily="34" charset="0"/>
                <a:cs typeface="Arial" panose="020B0604020202020204" pitchFamily="34" charset="0"/>
              </a:rPr>
              <a:t>High Quality Care - How?</a:t>
            </a:r>
          </a:p>
          <a:p>
            <a:pPr marL="0" indent="0" algn="ctr">
              <a:buNone/>
            </a:pPr>
            <a:endParaRPr lang="en-GB" sz="4400" dirty="0" smtClean="0">
              <a:latin typeface="Arial" panose="020B0604020202020204" pitchFamily="34" charset="0"/>
              <a:cs typeface="Arial" panose="020B0604020202020204" pitchFamily="34" charset="0"/>
            </a:endParaRPr>
          </a:p>
          <a:p>
            <a:pPr marL="0" indent="0" algn="ctr">
              <a:buNone/>
            </a:pPr>
            <a:r>
              <a:rPr lang="en-GB" sz="3900" dirty="0" smtClean="0">
                <a:latin typeface="Arial" panose="020B0604020202020204" pitchFamily="34" charset="0"/>
                <a:cs typeface="Arial" panose="020B0604020202020204" pitchFamily="34" charset="0"/>
              </a:rPr>
              <a:t>Environment</a:t>
            </a:r>
          </a:p>
          <a:p>
            <a:pPr marL="0" indent="0" algn="ctr">
              <a:buNone/>
            </a:pPr>
            <a:r>
              <a:rPr lang="en-GB" sz="3900" dirty="0" smtClean="0">
                <a:latin typeface="Arial" panose="020B0604020202020204" pitchFamily="34" charset="0"/>
                <a:cs typeface="Arial" panose="020B0604020202020204" pitchFamily="34" charset="0"/>
              </a:rPr>
              <a:t>Dignity</a:t>
            </a:r>
          </a:p>
          <a:p>
            <a:pPr marL="0" indent="0" algn="ctr">
              <a:buNone/>
            </a:pPr>
            <a:r>
              <a:rPr lang="en-GB" sz="3900" dirty="0">
                <a:latin typeface="Arial" panose="020B0604020202020204" pitchFamily="34" charset="0"/>
                <a:cs typeface="Arial" panose="020B0604020202020204" pitchFamily="34" charset="0"/>
              </a:rPr>
              <a:t>Training and support</a:t>
            </a:r>
          </a:p>
          <a:p>
            <a:pPr marL="0" indent="0" algn="ctr">
              <a:buNone/>
            </a:pPr>
            <a:endParaRPr lang="en-GB" sz="4400" dirty="0">
              <a:latin typeface="Calibri" pitchFamily="28" charset="0"/>
            </a:endParaRPr>
          </a:p>
          <a:p>
            <a:pPr marL="0" indent="0" algn="ctr">
              <a:buNone/>
            </a:pPr>
            <a:endParaRPr lang="en-GB" sz="4400" dirty="0" smtClean="0">
              <a:latin typeface="Calibri" pitchFamily="28" charset="0"/>
            </a:endParaRPr>
          </a:p>
        </p:txBody>
      </p:sp>
    </p:spTree>
    <p:extLst>
      <p:ext uri="{BB962C8B-B14F-4D97-AF65-F5344CB8AC3E}">
        <p14:creationId xmlns:p14="http://schemas.microsoft.com/office/powerpoint/2010/main" val="362031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itchFamily="34" charset="0"/>
                <a:cs typeface="Arial" pitchFamily="34" charset="0"/>
              </a:rPr>
              <a:t>Environment</a:t>
            </a:r>
            <a:endParaRPr lang="en-GB" dirty="0">
              <a:latin typeface="Arial" pitchFamily="34" charset="0"/>
              <a:cs typeface="Arial" pitchFamily="34" charset="0"/>
            </a:endParaRPr>
          </a:p>
        </p:txBody>
      </p:sp>
      <p:sp>
        <p:nvSpPr>
          <p:cNvPr id="3" name="Content Placeholder 2"/>
          <p:cNvSpPr>
            <a:spLocks noGrp="1"/>
          </p:cNvSpPr>
          <p:nvPr>
            <p:ph idx="1"/>
          </p:nvPr>
        </p:nvSpPr>
        <p:spPr>
          <a:xfrm>
            <a:off x="971600" y="1600200"/>
            <a:ext cx="7715200" cy="4525963"/>
          </a:xfrm>
        </p:spPr>
        <p:txBody>
          <a:bodyPr>
            <a:normAutofit fontScale="92500" lnSpcReduction="10000"/>
          </a:bodyPr>
          <a:lstStyle/>
          <a:p>
            <a:pPr>
              <a:buNone/>
            </a:pPr>
            <a:r>
              <a:rPr lang="en-GB" sz="2800" u="sng" dirty="0" smtClean="0">
                <a:latin typeface="Arial" pitchFamily="34" charset="0"/>
                <a:cs typeface="Arial" pitchFamily="34" charset="0"/>
              </a:rPr>
              <a:t>Fit for purpose...</a:t>
            </a:r>
          </a:p>
          <a:p>
            <a:pPr>
              <a:buFont typeface="Wingdings" pitchFamily="2" charset="2"/>
              <a:buChar char="§"/>
            </a:pPr>
            <a:r>
              <a:rPr lang="en-GB" sz="2800" dirty="0" smtClean="0">
                <a:latin typeface="Arial" pitchFamily="34" charset="0"/>
                <a:cs typeface="Arial" pitchFamily="34" charset="0"/>
              </a:rPr>
              <a:t>Comfort</a:t>
            </a:r>
          </a:p>
          <a:p>
            <a:pPr>
              <a:buFont typeface="Wingdings" pitchFamily="2" charset="2"/>
              <a:buChar char="§"/>
            </a:pPr>
            <a:r>
              <a:rPr lang="en-GB" sz="2800" dirty="0" smtClean="0">
                <a:latin typeface="Arial" pitchFamily="34" charset="0"/>
                <a:cs typeface="Arial" pitchFamily="34" charset="0"/>
              </a:rPr>
              <a:t>Dignity</a:t>
            </a:r>
          </a:p>
          <a:p>
            <a:pPr>
              <a:buFont typeface="Wingdings" pitchFamily="2" charset="2"/>
              <a:buChar char="§"/>
            </a:pPr>
            <a:r>
              <a:rPr lang="en-GB" sz="2800" dirty="0" smtClean="0">
                <a:latin typeface="Arial" pitchFamily="34" charset="0"/>
                <a:cs typeface="Arial" pitchFamily="34" charset="0"/>
              </a:rPr>
              <a:t>Privacy</a:t>
            </a:r>
          </a:p>
          <a:p>
            <a:pPr>
              <a:buFont typeface="Wingdings" pitchFamily="2" charset="2"/>
              <a:buChar char="§"/>
            </a:pPr>
            <a:r>
              <a:rPr lang="en-GB" sz="2800" dirty="0" smtClean="0">
                <a:latin typeface="Arial" pitchFamily="34" charset="0"/>
                <a:cs typeface="Arial" pitchFamily="34" charset="0"/>
              </a:rPr>
              <a:t>Safety</a:t>
            </a:r>
          </a:p>
          <a:p>
            <a:pPr>
              <a:buFont typeface="Wingdings" pitchFamily="2" charset="2"/>
              <a:buChar char="§"/>
            </a:pPr>
            <a:r>
              <a:rPr lang="en-GB" sz="2800" dirty="0" smtClean="0">
                <a:latin typeface="Arial" pitchFamily="34" charset="0"/>
                <a:cs typeface="Arial" pitchFamily="34" charset="0"/>
              </a:rPr>
              <a:t>Adequate temperature, lighting, ventilation</a:t>
            </a:r>
          </a:p>
          <a:p>
            <a:pPr>
              <a:buFont typeface="Wingdings" pitchFamily="2" charset="2"/>
              <a:buChar char="§"/>
            </a:pPr>
            <a:r>
              <a:rPr lang="en-GB" sz="2800" dirty="0" smtClean="0">
                <a:latin typeface="Arial" pitchFamily="34" charset="0"/>
                <a:cs typeface="Arial" pitchFamily="34" charset="0"/>
              </a:rPr>
              <a:t>Adequate space (for care delivery)</a:t>
            </a:r>
          </a:p>
          <a:p>
            <a:pPr>
              <a:buNone/>
            </a:pPr>
            <a:endParaRPr lang="en-GB" sz="2800" dirty="0" smtClean="0">
              <a:latin typeface="Arial" pitchFamily="34" charset="0"/>
              <a:cs typeface="Arial" pitchFamily="34" charset="0"/>
            </a:endParaRPr>
          </a:p>
          <a:p>
            <a:pPr algn="ctr">
              <a:buNone/>
            </a:pPr>
            <a:r>
              <a:rPr lang="en-GB" sz="2800" dirty="0" smtClean="0">
                <a:latin typeface="Arial" pitchFamily="34" charset="0"/>
                <a:cs typeface="Arial" pitchFamily="34" charset="0"/>
              </a:rPr>
              <a:t>    </a:t>
            </a:r>
            <a:r>
              <a:rPr lang="en-GB" sz="4800" dirty="0" smtClean="0">
                <a:solidFill>
                  <a:srgbClr val="0070C0"/>
                </a:solidFill>
                <a:latin typeface="Arial" pitchFamily="34" charset="0"/>
                <a:cs typeface="Arial" pitchFamily="34" charset="0"/>
              </a:rPr>
              <a:t>INDIVIDUAL CHOICE</a:t>
            </a:r>
            <a:endParaRPr lang="en-GB" sz="4800" dirty="0">
              <a:solidFill>
                <a:srgbClr val="0070C0"/>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951DBF4-C3CA-4255-B77A-E6CE8A5FA69D}" type="slidenum">
              <a:rPr lang="en-GB" smtClean="0"/>
              <a:pPr/>
              <a:t>8</a:t>
            </a:fld>
            <a:endParaRPr lang="en-GB"/>
          </a:p>
        </p:txBody>
      </p:sp>
    </p:spTree>
    <p:extLst>
      <p:ext uri="{BB962C8B-B14F-4D97-AF65-F5344CB8AC3E}">
        <p14:creationId xmlns:p14="http://schemas.microsoft.com/office/powerpoint/2010/main" val="94542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itchFamily="34" charset="0"/>
                <a:cs typeface="Arial" pitchFamily="34" charset="0"/>
              </a:rPr>
              <a:t>Dignity </a:t>
            </a:r>
            <a:endParaRPr lang="en-GB" dirty="0">
              <a:latin typeface="Arial" pitchFamily="34" charset="0"/>
              <a:cs typeface="Arial" pitchFamily="34" charset="0"/>
            </a:endParaRPr>
          </a:p>
        </p:txBody>
      </p:sp>
      <p:sp>
        <p:nvSpPr>
          <p:cNvPr id="3" name="Content Placeholder 2"/>
          <p:cNvSpPr>
            <a:spLocks noGrp="1"/>
          </p:cNvSpPr>
          <p:nvPr>
            <p:ph idx="1"/>
          </p:nvPr>
        </p:nvSpPr>
        <p:spPr>
          <a:xfrm>
            <a:off x="971600" y="1600200"/>
            <a:ext cx="7715200" cy="4525963"/>
          </a:xfrm>
        </p:spPr>
        <p:txBody>
          <a:bodyPr>
            <a:normAutofit/>
          </a:bodyPr>
          <a:lstStyle/>
          <a:p>
            <a:pPr>
              <a:buNone/>
            </a:pPr>
            <a:r>
              <a:rPr lang="en-GB" dirty="0" smtClean="0">
                <a:latin typeface="Arial" pitchFamily="34" charset="0"/>
                <a:cs typeface="Arial" pitchFamily="34" charset="0"/>
              </a:rPr>
              <a:t>   </a:t>
            </a:r>
          </a:p>
          <a:p>
            <a:pPr>
              <a:buNone/>
            </a:pPr>
            <a:r>
              <a:rPr lang="en-GB" sz="2800" dirty="0" smtClean="0">
                <a:latin typeface="Arial" pitchFamily="34" charset="0"/>
                <a:cs typeface="Arial" pitchFamily="34" charset="0"/>
              </a:rPr>
              <a:t>   “Dignity is concerned with how people feel, think and behave in relation to the worth or value of themselves and others. </a:t>
            </a:r>
          </a:p>
          <a:p>
            <a:pPr>
              <a:buNone/>
            </a:pPr>
            <a:endParaRPr lang="en-GB" sz="2800" dirty="0" smtClean="0">
              <a:latin typeface="Arial" pitchFamily="34" charset="0"/>
              <a:cs typeface="Arial" pitchFamily="34" charset="0"/>
            </a:endParaRPr>
          </a:p>
          <a:p>
            <a:pPr>
              <a:buNone/>
            </a:pPr>
            <a:r>
              <a:rPr lang="en-GB" sz="2800" dirty="0" smtClean="0">
                <a:latin typeface="Arial" pitchFamily="34" charset="0"/>
                <a:cs typeface="Arial" pitchFamily="34" charset="0"/>
              </a:rPr>
              <a:t>	To treat someone with dignity is to treat them as being of worth, in a way that is respectful of them as valued individuals</a:t>
            </a:r>
            <a:r>
              <a:rPr lang="en-GB" dirty="0" smtClean="0">
                <a:latin typeface="Arial" pitchFamily="34" charset="0"/>
                <a:cs typeface="Arial" pitchFamily="34" charset="0"/>
              </a:rPr>
              <a:t>.”</a:t>
            </a:r>
          </a:p>
          <a:p>
            <a:pPr algn="r">
              <a:buNone/>
            </a:pPr>
            <a:r>
              <a:rPr lang="en-GB" sz="2000" i="1" dirty="0" smtClean="0">
                <a:latin typeface="Arial" pitchFamily="34" charset="0"/>
                <a:cs typeface="Arial" pitchFamily="34" charset="0"/>
              </a:rPr>
              <a:t>Royal College of Nursing</a:t>
            </a:r>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51DBF4-C3CA-4255-B77A-E6CE8A5FA69D}" type="slidenum">
              <a:rPr lang="en-GB" smtClean="0"/>
              <a:pPr/>
              <a:t>9</a:t>
            </a:fld>
            <a:endParaRPr lang="en-GB"/>
          </a:p>
        </p:txBody>
      </p:sp>
    </p:spTree>
    <p:extLst>
      <p:ext uri="{BB962C8B-B14F-4D97-AF65-F5344CB8AC3E}">
        <p14:creationId xmlns:p14="http://schemas.microsoft.com/office/powerpoint/2010/main" val="400533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1040</TotalTime>
  <Words>944</Words>
  <Application>Microsoft Office PowerPoint</Application>
  <PresentationFormat>On-screen Show (4:3)</PresentationFormat>
  <Paragraphs>144</Paragraphs>
  <Slides>18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Times New Roman</vt:lpstr>
      <vt:lpstr>Wingdings</vt:lpstr>
      <vt:lpstr>Office Theme</vt:lpstr>
      <vt:lpstr>N.B  The PowerPoint presentations included in this programme are for guidance only and facilitators/educators have permission to use their own ensuring the content and  outcomes of the programme are met.</vt:lpstr>
      <vt:lpstr>PowerPoint Presentation</vt:lpstr>
      <vt:lpstr>Objectives</vt:lpstr>
      <vt:lpstr>Plan of session</vt:lpstr>
      <vt:lpstr>What IS quality care?</vt:lpstr>
      <vt:lpstr> How do we know that we deliver quality care?  </vt:lpstr>
      <vt:lpstr>PowerPoint Presentation</vt:lpstr>
      <vt:lpstr>Environment</vt:lpstr>
      <vt:lpstr>Dignity </vt:lpstr>
      <vt:lpstr>Dignity in EoL Care</vt:lpstr>
      <vt:lpstr>       Become a ‘Dignity Champion’</vt:lpstr>
      <vt:lpstr>Family/ carers and significant others</vt:lpstr>
      <vt:lpstr>Spiritual support</vt:lpstr>
      <vt:lpstr>Education, training and support</vt:lpstr>
      <vt:lpstr>Education and training opportunities</vt:lpstr>
      <vt:lpstr>Training plans</vt:lpstr>
      <vt:lpstr>Development in EOLC</vt:lpstr>
      <vt:lpstr>PowerPoint Presentation</vt:lpstr>
    </vt:vector>
  </TitlesOfParts>
  <Company>Windows XP Installed by BigaByte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Lynne Partington</cp:lastModifiedBy>
  <cp:revision>141</cp:revision>
  <dcterms:created xsi:type="dcterms:W3CDTF">2012-06-20T09:54:26Z</dcterms:created>
  <dcterms:modified xsi:type="dcterms:W3CDTF">2022-03-13T20:46:37Z</dcterms:modified>
</cp:coreProperties>
</file>